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ableStyles" Target="tableStyles.xml" /></Relationships>
</file>

<file path=ppt/diagrams/_rels/data6.xml.rels><?xml version="1.0" encoding="UTF-8" standalone="yes"?>
<Relationships xmlns="http://schemas.openxmlformats.org/package/2006/relationships"><Relationship Id="rId8" Type="http://schemas.openxmlformats.org/officeDocument/2006/relationships/hyperlink" Target="https://en.m.wikipedia.org/wiki/Mumtaz_Mahal" TargetMode="External" /><Relationship Id="rId3" Type="http://schemas.openxmlformats.org/officeDocument/2006/relationships/hyperlink" Target="https://en.m.wikipedia.org/wiki/India" TargetMode="External" /><Relationship Id="rId7" Type="http://schemas.openxmlformats.org/officeDocument/2006/relationships/hyperlink" Target="https://en.m.wikipedia.org/wiki/Taj_Mahal" TargetMode="External" /><Relationship Id="rId2" Type="http://schemas.openxmlformats.org/officeDocument/2006/relationships/hyperlink" Target="https://en.m.wikipedia.org/wiki/Maharashtra" TargetMode="External" /><Relationship Id="rId1" Type="http://schemas.openxmlformats.org/officeDocument/2006/relationships/hyperlink" Target="https://en.m.wikipedia.org/wiki/Aurangabad" TargetMode="External" /><Relationship Id="rId6" Type="http://schemas.openxmlformats.org/officeDocument/2006/relationships/hyperlink" Target="https://en.m.wikipedia.org/wiki/Dilras_Banu_Begum" TargetMode="External" /><Relationship Id="rId5" Type="http://schemas.openxmlformats.org/officeDocument/2006/relationships/hyperlink" Target="https://en.m.wikipedia.org/wiki/Aurangzeb" TargetMode="External" /><Relationship Id="rId4" Type="http://schemas.openxmlformats.org/officeDocument/2006/relationships/hyperlink" Target="https://en.m.wikipedia.org/wiki/Mughal_empire" TargetMode="External" /></Relationships>
</file>

<file path=ppt/diagrams/_rels/data16.xml.rels><?xml version="1.0" encoding="UTF-8" standalone="yes"?>
<Relationships xmlns="http://schemas.openxmlformats.org/package/2006/relationships"><Relationship Id="rId3" Type="http://schemas.openxmlformats.org/officeDocument/2006/relationships/hyperlink" Target="https://en.m.wikipedia.org/wiki/Golf_ball" TargetMode="External" /><Relationship Id="rId2" Type="http://schemas.openxmlformats.org/officeDocument/2006/relationships/hyperlink" Target="https://en.m.wikipedia.org/wiki/Golf_club" TargetMode="External" /><Relationship Id="rId1" Type="http://schemas.openxmlformats.org/officeDocument/2006/relationships/hyperlink" Target="https://en.m.wikipedia.org/wiki/Sport" TargetMode="External" /><Relationship Id="rId4" Type="http://schemas.openxmlformats.org/officeDocument/2006/relationships/hyperlink" Target="https://en.m.wikipedia.org/wiki/Golf_course" TargetMode="External" /></Relationships>
</file>

<file path=ppt/diagrams/_rels/data18.xml.rels><?xml version="1.0" encoding="UTF-8" standalone="yes"?>
<Relationships xmlns="http://schemas.openxmlformats.org/package/2006/relationships"><Relationship Id="rId3" Type="http://schemas.openxmlformats.org/officeDocument/2006/relationships/hyperlink" Target="https://en.m.wikipedia.org/wiki/List_of_tallest_structures" TargetMode="External" /><Relationship Id="rId2" Type="http://schemas.openxmlformats.org/officeDocument/2006/relationships/hyperlink" Target="https://en.m.wikipedia.org/wiki/United_Arab_Emirates" TargetMode="External" /><Relationship Id="rId1" Type="http://schemas.openxmlformats.org/officeDocument/2006/relationships/hyperlink" Target="https://en.m.wikipedia.org/wiki/Dubai" TargetMode="External" /><Relationship Id="rId6" Type="http://schemas.openxmlformats.org/officeDocument/2006/relationships/hyperlink" Target="https://en.m.wikipedia.org/wiki/Taipei_101" TargetMode="External" /><Relationship Id="rId5" Type="http://schemas.openxmlformats.org/officeDocument/2006/relationships/hyperlink" Target="https://en.m.wikipedia.org/wiki/Topping_out" TargetMode="External" /><Relationship Id="rId4" Type="http://schemas.openxmlformats.org/officeDocument/2006/relationships/hyperlink" Target="https://en.m.wikipedia.org/wiki/List_of_tallest_buildings" TargetMode="External" /></Relationships>
</file>

<file path=ppt/diagrams/_rels/drawing6.xml.rels><?xml version="1.0" encoding="UTF-8" standalone="yes"?>
<Relationships xmlns="http://schemas.openxmlformats.org/package/2006/relationships"><Relationship Id="rId8" Type="http://schemas.openxmlformats.org/officeDocument/2006/relationships/hyperlink" Target="https://en.m.wikipedia.org/wiki/Mumtaz_Mahal" TargetMode="External" /><Relationship Id="rId3" Type="http://schemas.openxmlformats.org/officeDocument/2006/relationships/hyperlink" Target="https://en.m.wikipedia.org/wiki/India" TargetMode="External" /><Relationship Id="rId7" Type="http://schemas.openxmlformats.org/officeDocument/2006/relationships/hyperlink" Target="https://en.m.wikipedia.org/wiki/Taj_Mahal" TargetMode="External" /><Relationship Id="rId2" Type="http://schemas.openxmlformats.org/officeDocument/2006/relationships/hyperlink" Target="https://en.m.wikipedia.org/wiki/Maharashtra" TargetMode="External" /><Relationship Id="rId1" Type="http://schemas.openxmlformats.org/officeDocument/2006/relationships/hyperlink" Target="https://en.m.wikipedia.org/wiki/Aurangabad" TargetMode="External" /><Relationship Id="rId6" Type="http://schemas.openxmlformats.org/officeDocument/2006/relationships/hyperlink" Target="https://en.m.wikipedia.org/wiki/Dilras_Banu_Begum" TargetMode="External" /><Relationship Id="rId5" Type="http://schemas.openxmlformats.org/officeDocument/2006/relationships/hyperlink" Target="https://en.m.wikipedia.org/wiki/Aurangzeb" TargetMode="External" /><Relationship Id="rId4" Type="http://schemas.openxmlformats.org/officeDocument/2006/relationships/hyperlink" Target="https://en.m.wikipedia.org/wiki/Mughal_empire" TargetMode="External" /></Relationships>
</file>

<file path=ppt/diagrams/_rels/drawing16.xml.rels><?xml version="1.0" encoding="UTF-8" standalone="yes"?>
<Relationships xmlns="http://schemas.openxmlformats.org/package/2006/relationships"><Relationship Id="rId3" Type="http://schemas.openxmlformats.org/officeDocument/2006/relationships/hyperlink" Target="https://en.m.wikipedia.org/wiki/Golf_ball" TargetMode="External" /><Relationship Id="rId2" Type="http://schemas.openxmlformats.org/officeDocument/2006/relationships/hyperlink" Target="https://en.m.wikipedia.org/wiki/Golf_club" TargetMode="External" /><Relationship Id="rId1" Type="http://schemas.openxmlformats.org/officeDocument/2006/relationships/hyperlink" Target="https://en.m.wikipedia.org/wiki/Sport" TargetMode="External" /><Relationship Id="rId4" Type="http://schemas.openxmlformats.org/officeDocument/2006/relationships/hyperlink" Target="https://en.m.wikipedia.org/wiki/Golf_course" TargetMode="External" /></Relationships>
</file>

<file path=ppt/diagrams/_rels/drawing18.xml.rels><?xml version="1.0" encoding="UTF-8" standalone="yes"?>
<Relationships xmlns="http://schemas.openxmlformats.org/package/2006/relationships"><Relationship Id="rId3" Type="http://schemas.openxmlformats.org/officeDocument/2006/relationships/hyperlink" Target="https://en.m.wikipedia.org/wiki/List_of_tallest_structures" TargetMode="External" /><Relationship Id="rId2" Type="http://schemas.openxmlformats.org/officeDocument/2006/relationships/hyperlink" Target="https://en.m.wikipedia.org/wiki/United_Arab_Emirates" TargetMode="External" /><Relationship Id="rId1" Type="http://schemas.openxmlformats.org/officeDocument/2006/relationships/hyperlink" Target="https://en.m.wikipedia.org/wiki/Dubai" TargetMode="External" /><Relationship Id="rId6" Type="http://schemas.openxmlformats.org/officeDocument/2006/relationships/hyperlink" Target="https://en.m.wikipedia.org/wiki/Taipei_101" TargetMode="External" /><Relationship Id="rId5" Type="http://schemas.openxmlformats.org/officeDocument/2006/relationships/hyperlink" Target="https://en.m.wikipedia.org/wiki/Topping_out" TargetMode="External" /><Relationship Id="rId4" Type="http://schemas.openxmlformats.org/officeDocument/2006/relationships/hyperlink" Target="https://en.m.wikipedia.org/wiki/List_of_tallest_buildings" TargetMode="Externa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D03E23-E750-AA4F-AEE7-65726F86748E}" type="doc">
      <dgm:prSet loTypeId="urn:microsoft.com/office/officeart/2005/8/layout/hierarchy4" loCatId="list" qsTypeId="urn:microsoft.com/office/officeart/2005/8/quickstyle/3d2" qsCatId="3D" csTypeId="urn:microsoft.com/office/officeart/2005/8/colors/accent1_2" csCatId="accent1"/>
      <dgm:spPr/>
      <dgm:t>
        <a:bodyPr/>
        <a:lstStyle/>
        <a:p>
          <a:endParaRPr lang="en-US"/>
        </a:p>
      </dgm:t>
    </dgm:pt>
    <dgm:pt modelId="{C21F12C7-B1B4-E744-938F-2771ADB2F8DA}">
      <dgm:prSet/>
      <dgm:spPr/>
      <dgm:t>
        <a:bodyPr/>
        <a:lstStyle/>
        <a:p>
          <a:r>
            <a:rPr lang="en-US"/>
            <a:t>Primary Level</a:t>
          </a:r>
          <a:endParaRPr lang="en-GB"/>
        </a:p>
      </dgm:t>
    </dgm:pt>
    <dgm:pt modelId="{674C6AB7-D222-764A-88E0-56D074E40ED8}" type="parTrans" cxnId="{4ADBDFA5-069F-4C46-925A-44DF7E67B329}">
      <dgm:prSet/>
      <dgm:spPr/>
      <dgm:t>
        <a:bodyPr/>
        <a:lstStyle/>
        <a:p>
          <a:endParaRPr lang="en-US"/>
        </a:p>
      </dgm:t>
    </dgm:pt>
    <dgm:pt modelId="{B3FF63B1-4591-F04D-A7E4-4D0589DD5B89}" type="sibTrans" cxnId="{4ADBDFA5-069F-4C46-925A-44DF7E67B329}">
      <dgm:prSet/>
      <dgm:spPr/>
      <dgm:t>
        <a:bodyPr/>
        <a:lstStyle/>
        <a:p>
          <a:endParaRPr lang="en-US"/>
        </a:p>
      </dgm:t>
    </dgm:pt>
    <dgm:pt modelId="{BB15DCA5-9AE5-BD4C-BF35-9F9EDBDA0CC4}" type="pres">
      <dgm:prSet presAssocID="{89D03E23-E750-AA4F-AEE7-65726F86748E}" presName="Name0" presStyleCnt="0">
        <dgm:presLayoutVars>
          <dgm:chPref val="1"/>
          <dgm:dir/>
          <dgm:animOne val="branch"/>
          <dgm:animLvl val="lvl"/>
          <dgm:resizeHandles/>
        </dgm:presLayoutVars>
      </dgm:prSet>
      <dgm:spPr/>
    </dgm:pt>
    <dgm:pt modelId="{E5E83EE4-3414-C046-B2CE-0DE5204AB464}" type="pres">
      <dgm:prSet presAssocID="{C21F12C7-B1B4-E744-938F-2771ADB2F8DA}" presName="vertOne" presStyleCnt="0"/>
      <dgm:spPr/>
    </dgm:pt>
    <dgm:pt modelId="{31C95491-F8EE-DD40-B395-748AED092B2D}" type="pres">
      <dgm:prSet presAssocID="{C21F12C7-B1B4-E744-938F-2771ADB2F8DA}" presName="txOne" presStyleLbl="node0" presStyleIdx="0" presStyleCnt="1">
        <dgm:presLayoutVars>
          <dgm:chPref val="3"/>
        </dgm:presLayoutVars>
      </dgm:prSet>
      <dgm:spPr/>
    </dgm:pt>
    <dgm:pt modelId="{9D250BAE-8BFB-E44E-B1B8-562128BF3AC9}" type="pres">
      <dgm:prSet presAssocID="{C21F12C7-B1B4-E744-938F-2771ADB2F8DA}" presName="horzOne" presStyleCnt="0"/>
      <dgm:spPr/>
    </dgm:pt>
  </dgm:ptLst>
  <dgm:cxnLst>
    <dgm:cxn modelId="{73727033-A783-1742-8A02-48A0AD73C117}" type="presOf" srcId="{89D03E23-E750-AA4F-AEE7-65726F86748E}" destId="{BB15DCA5-9AE5-BD4C-BF35-9F9EDBDA0CC4}" srcOrd="0" destOrd="0" presId="urn:microsoft.com/office/officeart/2005/8/layout/hierarchy4"/>
    <dgm:cxn modelId="{4ADBDFA5-069F-4C46-925A-44DF7E67B329}" srcId="{89D03E23-E750-AA4F-AEE7-65726F86748E}" destId="{C21F12C7-B1B4-E744-938F-2771ADB2F8DA}" srcOrd="0" destOrd="0" parTransId="{674C6AB7-D222-764A-88E0-56D074E40ED8}" sibTransId="{B3FF63B1-4591-F04D-A7E4-4D0589DD5B89}"/>
    <dgm:cxn modelId="{BA9609CD-2D5F-7B40-8460-B89129DCF3FA}" type="presOf" srcId="{C21F12C7-B1B4-E744-938F-2771ADB2F8DA}" destId="{31C95491-F8EE-DD40-B395-748AED092B2D}" srcOrd="0" destOrd="0" presId="urn:microsoft.com/office/officeart/2005/8/layout/hierarchy4"/>
    <dgm:cxn modelId="{C008277C-3DE6-7C4E-BC24-ABC99DCAFEA2}" type="presParOf" srcId="{BB15DCA5-9AE5-BD4C-BF35-9F9EDBDA0CC4}" destId="{E5E83EE4-3414-C046-B2CE-0DE5204AB464}" srcOrd="0" destOrd="0" presId="urn:microsoft.com/office/officeart/2005/8/layout/hierarchy4"/>
    <dgm:cxn modelId="{3C0C2CF6-119D-9C43-8E2C-EC1F246E127D}" type="presParOf" srcId="{E5E83EE4-3414-C046-B2CE-0DE5204AB464}" destId="{31C95491-F8EE-DD40-B395-748AED092B2D}" srcOrd="0" destOrd="0" presId="urn:microsoft.com/office/officeart/2005/8/layout/hierarchy4"/>
    <dgm:cxn modelId="{744D624E-6A95-AA41-8468-7D49A742910C}" type="presParOf" srcId="{E5E83EE4-3414-C046-B2CE-0DE5204AB464}" destId="{9D250BAE-8BFB-E44E-B1B8-562128BF3AC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3A2D27-8C33-6542-9BE3-EEE0D81A23B0}" type="doc">
      <dgm:prSet loTypeId="urn:microsoft.com/office/officeart/2005/8/layout/lProcess3" loCatId="convert" qsTypeId="urn:microsoft.com/office/officeart/2005/8/quickstyle/3d3" qsCatId="3D" csTypeId="urn:microsoft.com/office/officeart/2005/8/colors/accent1_2" csCatId="accent1"/>
      <dgm:spPr/>
      <dgm:t>
        <a:bodyPr/>
        <a:lstStyle/>
        <a:p>
          <a:endParaRPr lang="en-US"/>
        </a:p>
      </dgm:t>
    </dgm:pt>
    <dgm:pt modelId="{4B9E2EC6-AA9C-7442-A61A-F570B2236900}">
      <dgm:prSet/>
      <dgm:spPr/>
      <dgm:t>
        <a:bodyPr/>
        <a:lstStyle/>
        <a:p>
          <a:r>
            <a:rPr lang="en-US" b="1"/>
            <a:t>VISUAL                               ROUND</a:t>
          </a:r>
          <a:endParaRPr lang="en-GB"/>
        </a:p>
      </dgm:t>
    </dgm:pt>
    <dgm:pt modelId="{6AC76002-59D9-504D-9894-E1D37E2DC475}" type="parTrans" cxnId="{8C58B8AA-9729-7B4C-9FDC-8A9CCE0D2D7B}">
      <dgm:prSet/>
      <dgm:spPr/>
      <dgm:t>
        <a:bodyPr/>
        <a:lstStyle/>
        <a:p>
          <a:endParaRPr lang="en-US"/>
        </a:p>
      </dgm:t>
    </dgm:pt>
    <dgm:pt modelId="{5B7D5221-0F8B-0545-A68E-7DF863E00DA7}" type="sibTrans" cxnId="{8C58B8AA-9729-7B4C-9FDC-8A9CCE0D2D7B}">
      <dgm:prSet/>
      <dgm:spPr/>
      <dgm:t>
        <a:bodyPr/>
        <a:lstStyle/>
        <a:p>
          <a:endParaRPr lang="en-US"/>
        </a:p>
      </dgm:t>
    </dgm:pt>
    <dgm:pt modelId="{5DFD2733-C386-254A-A17D-19E05297C120}" type="pres">
      <dgm:prSet presAssocID="{1E3A2D27-8C33-6542-9BE3-EEE0D81A23B0}" presName="Name0" presStyleCnt="0">
        <dgm:presLayoutVars>
          <dgm:chPref val="3"/>
          <dgm:dir/>
          <dgm:animLvl val="lvl"/>
          <dgm:resizeHandles/>
        </dgm:presLayoutVars>
      </dgm:prSet>
      <dgm:spPr/>
    </dgm:pt>
    <dgm:pt modelId="{927FBC92-7C7D-CA47-996D-3CB67AE7ECD3}" type="pres">
      <dgm:prSet presAssocID="{4B9E2EC6-AA9C-7442-A61A-F570B2236900}" presName="horFlow" presStyleCnt="0"/>
      <dgm:spPr/>
    </dgm:pt>
    <dgm:pt modelId="{CAB12E71-BF7C-AC45-8600-8B4C531B6242}" type="pres">
      <dgm:prSet presAssocID="{4B9E2EC6-AA9C-7442-A61A-F570B2236900}" presName="bigChev" presStyleLbl="node1" presStyleIdx="0" presStyleCnt="1"/>
      <dgm:spPr/>
    </dgm:pt>
  </dgm:ptLst>
  <dgm:cxnLst>
    <dgm:cxn modelId="{F024C28C-F12E-594F-88CF-52FD4B841A20}" type="presOf" srcId="{1E3A2D27-8C33-6542-9BE3-EEE0D81A23B0}" destId="{5DFD2733-C386-254A-A17D-19E05297C120}" srcOrd="0" destOrd="0" presId="urn:microsoft.com/office/officeart/2005/8/layout/lProcess3"/>
    <dgm:cxn modelId="{AF99A18F-52A5-2D42-B371-4DC0E87A27B2}" type="presOf" srcId="{4B9E2EC6-AA9C-7442-A61A-F570B2236900}" destId="{CAB12E71-BF7C-AC45-8600-8B4C531B6242}" srcOrd="0" destOrd="0" presId="urn:microsoft.com/office/officeart/2005/8/layout/lProcess3"/>
    <dgm:cxn modelId="{8C58B8AA-9729-7B4C-9FDC-8A9CCE0D2D7B}" srcId="{1E3A2D27-8C33-6542-9BE3-EEE0D81A23B0}" destId="{4B9E2EC6-AA9C-7442-A61A-F570B2236900}" srcOrd="0" destOrd="0" parTransId="{6AC76002-59D9-504D-9894-E1D37E2DC475}" sibTransId="{5B7D5221-0F8B-0545-A68E-7DF863E00DA7}"/>
    <dgm:cxn modelId="{314E2BC6-DDC7-4C49-8DFB-0A565AE42B46}" type="presParOf" srcId="{5DFD2733-C386-254A-A17D-19E05297C120}" destId="{927FBC92-7C7D-CA47-996D-3CB67AE7ECD3}" srcOrd="0" destOrd="0" presId="urn:microsoft.com/office/officeart/2005/8/layout/lProcess3"/>
    <dgm:cxn modelId="{098AB886-B809-9E47-B160-7F2F9D541AAA}" type="presParOf" srcId="{927FBC92-7C7D-CA47-996D-3CB67AE7ECD3}" destId="{CAB12E71-BF7C-AC45-8600-8B4C531B6242}" srcOrd="0"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076B02-36F5-7747-88A2-EC47C65C23A1}"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ADC12ACB-42A4-EB4F-8BB2-8B0D8589864B}">
      <dgm:prSet custT="1"/>
      <dgm:spPr/>
      <dgm:t>
        <a:bodyPr/>
        <a:lstStyle/>
        <a:p>
          <a:r>
            <a:rPr lang="en-US" sz="9600">
              <a:latin typeface="Niagara Solid" pitchFamily="82" charset="0"/>
            </a:rPr>
            <a:t>KAPIL DEV</a:t>
          </a:r>
          <a:endParaRPr lang="en-GB" sz="9600">
            <a:latin typeface="Niagara Solid" pitchFamily="82" charset="0"/>
          </a:endParaRPr>
        </a:p>
      </dgm:t>
    </dgm:pt>
    <dgm:pt modelId="{3E3B6091-CEC0-CE45-9195-D8364256687A}" type="parTrans" cxnId="{69459027-1081-184D-95B0-C919A7D7B945}">
      <dgm:prSet/>
      <dgm:spPr/>
      <dgm:t>
        <a:bodyPr/>
        <a:lstStyle/>
        <a:p>
          <a:endParaRPr lang="en-US"/>
        </a:p>
      </dgm:t>
    </dgm:pt>
    <dgm:pt modelId="{3590F1F7-0DB2-454C-ADB7-A94FC27D7F9A}" type="sibTrans" cxnId="{69459027-1081-184D-95B0-C919A7D7B945}">
      <dgm:prSet/>
      <dgm:spPr/>
      <dgm:t>
        <a:bodyPr/>
        <a:lstStyle/>
        <a:p>
          <a:endParaRPr lang="en-US"/>
        </a:p>
      </dgm:t>
    </dgm:pt>
    <dgm:pt modelId="{629265DE-E6E9-904C-BB8D-22DE063F98AE}" type="pres">
      <dgm:prSet presAssocID="{CA076B02-36F5-7747-88A2-EC47C65C23A1}" presName="linear" presStyleCnt="0">
        <dgm:presLayoutVars>
          <dgm:animLvl val="lvl"/>
          <dgm:resizeHandles val="exact"/>
        </dgm:presLayoutVars>
      </dgm:prSet>
      <dgm:spPr/>
    </dgm:pt>
    <dgm:pt modelId="{DA1A51F7-E40C-E34F-9954-F5E716AAFC98}" type="pres">
      <dgm:prSet presAssocID="{ADC12ACB-42A4-EB4F-8BB2-8B0D8589864B}" presName="parentText" presStyleLbl="node1" presStyleIdx="0" presStyleCnt="1">
        <dgm:presLayoutVars>
          <dgm:chMax val="0"/>
          <dgm:bulletEnabled val="1"/>
        </dgm:presLayoutVars>
      </dgm:prSet>
      <dgm:spPr/>
    </dgm:pt>
  </dgm:ptLst>
  <dgm:cxnLst>
    <dgm:cxn modelId="{69459027-1081-184D-95B0-C919A7D7B945}" srcId="{CA076B02-36F5-7747-88A2-EC47C65C23A1}" destId="{ADC12ACB-42A4-EB4F-8BB2-8B0D8589864B}" srcOrd="0" destOrd="0" parTransId="{3E3B6091-CEC0-CE45-9195-D8364256687A}" sibTransId="{3590F1F7-0DB2-454C-ADB7-A94FC27D7F9A}"/>
    <dgm:cxn modelId="{C2C2259A-9647-FB4A-987B-5FC4E48721F3}" type="presOf" srcId="{CA076B02-36F5-7747-88A2-EC47C65C23A1}" destId="{629265DE-E6E9-904C-BB8D-22DE063F98AE}" srcOrd="0" destOrd="0" presId="urn:microsoft.com/office/officeart/2005/8/layout/vList2"/>
    <dgm:cxn modelId="{C6E06DE5-2494-6A44-99AF-286593A8E762}" type="presOf" srcId="{ADC12ACB-42A4-EB4F-8BB2-8B0D8589864B}" destId="{DA1A51F7-E40C-E34F-9954-F5E716AAFC98}" srcOrd="0" destOrd="0" presId="urn:microsoft.com/office/officeart/2005/8/layout/vList2"/>
    <dgm:cxn modelId="{FFBC3EB0-4453-F140-885F-07688541F2A7}" type="presParOf" srcId="{629265DE-E6E9-904C-BB8D-22DE063F98AE}" destId="{DA1A51F7-E40C-E34F-9954-F5E716AAFC9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6178C4-7455-F34E-A1F7-8A0E4BE79E9A}"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5BDE2AB6-7607-304F-BFAF-D9F201332352}">
      <dgm:prSet/>
      <dgm:spPr/>
      <dgm:t>
        <a:bodyPr/>
        <a:lstStyle/>
        <a:p>
          <a:r>
            <a:rPr lang="en-GB" b="0" i="0">
              <a:latin typeface="Agency FB" panose="020B0503020202020204" pitchFamily="34" charset="0"/>
            </a:rPr>
            <a:t>Kapil Dev Ramlal Nikhanj is an Indian former cricketer. He was a fast medium bowler and a hard hitting middle order batsman. He led India to win its first Cricket World Cup title in 1983. He was named by Wisden as the Indian Cricketer of the Century in 2002</a:t>
          </a:r>
          <a:endParaRPr lang="en-GB">
            <a:latin typeface="Agency FB" panose="020B0503020202020204" pitchFamily="34" charset="0"/>
          </a:endParaRPr>
        </a:p>
      </dgm:t>
    </dgm:pt>
    <dgm:pt modelId="{9B5A4A5A-A8B3-C246-9C8B-9DFA9D0E7BF4}" type="parTrans" cxnId="{0A9766DF-A93C-A248-90D5-071F83E9843C}">
      <dgm:prSet/>
      <dgm:spPr/>
      <dgm:t>
        <a:bodyPr/>
        <a:lstStyle/>
        <a:p>
          <a:endParaRPr lang="en-US"/>
        </a:p>
      </dgm:t>
    </dgm:pt>
    <dgm:pt modelId="{F852E330-5E1C-4044-9461-E3AB612D2DC0}" type="sibTrans" cxnId="{0A9766DF-A93C-A248-90D5-071F83E9843C}">
      <dgm:prSet/>
      <dgm:spPr/>
      <dgm:t>
        <a:bodyPr/>
        <a:lstStyle/>
        <a:p>
          <a:endParaRPr lang="en-US"/>
        </a:p>
      </dgm:t>
    </dgm:pt>
    <dgm:pt modelId="{1F7BFCEB-6CDC-E849-BB61-6A3F62FD9CF3}" type="pres">
      <dgm:prSet presAssocID="{D36178C4-7455-F34E-A1F7-8A0E4BE79E9A}" presName="linear" presStyleCnt="0">
        <dgm:presLayoutVars>
          <dgm:animLvl val="lvl"/>
          <dgm:resizeHandles val="exact"/>
        </dgm:presLayoutVars>
      </dgm:prSet>
      <dgm:spPr/>
    </dgm:pt>
    <dgm:pt modelId="{6D68D85F-7259-F048-B6F8-FC1F34C90B5B}" type="pres">
      <dgm:prSet presAssocID="{5BDE2AB6-7607-304F-BFAF-D9F201332352}" presName="parentText" presStyleLbl="node1" presStyleIdx="0" presStyleCnt="1">
        <dgm:presLayoutVars>
          <dgm:chMax val="0"/>
          <dgm:bulletEnabled val="1"/>
        </dgm:presLayoutVars>
      </dgm:prSet>
      <dgm:spPr/>
    </dgm:pt>
  </dgm:ptLst>
  <dgm:cxnLst>
    <dgm:cxn modelId="{39AE0D58-843A-424C-844C-41BF89281E76}" type="presOf" srcId="{D36178C4-7455-F34E-A1F7-8A0E4BE79E9A}" destId="{1F7BFCEB-6CDC-E849-BB61-6A3F62FD9CF3}" srcOrd="0" destOrd="0" presId="urn:microsoft.com/office/officeart/2005/8/layout/vList2"/>
    <dgm:cxn modelId="{EB5A128D-F348-194D-AA31-714CF21FDEF3}" type="presOf" srcId="{5BDE2AB6-7607-304F-BFAF-D9F201332352}" destId="{6D68D85F-7259-F048-B6F8-FC1F34C90B5B}" srcOrd="0" destOrd="0" presId="urn:microsoft.com/office/officeart/2005/8/layout/vList2"/>
    <dgm:cxn modelId="{0A9766DF-A93C-A248-90D5-071F83E9843C}" srcId="{D36178C4-7455-F34E-A1F7-8A0E4BE79E9A}" destId="{5BDE2AB6-7607-304F-BFAF-D9F201332352}" srcOrd="0" destOrd="0" parTransId="{9B5A4A5A-A8B3-C246-9C8B-9DFA9D0E7BF4}" sibTransId="{F852E330-5E1C-4044-9461-E3AB612D2DC0}"/>
    <dgm:cxn modelId="{DCF4BE27-67D1-8247-9ECF-B9FFF412CCF5}" type="presParOf" srcId="{1F7BFCEB-6CDC-E849-BB61-6A3F62FD9CF3}" destId="{6D68D85F-7259-F048-B6F8-FC1F34C90B5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072B08-3918-1C4E-BFF9-6CB0CA08C5FA}"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9F2A0D0A-B641-5B48-8FFB-4DF7A7E73773}">
      <dgm:prSet custT="1"/>
      <dgm:spPr/>
      <dgm:t>
        <a:bodyPr/>
        <a:lstStyle/>
        <a:p>
          <a:r>
            <a:rPr lang="en-US" sz="9600">
              <a:latin typeface="Niagara Solid" pitchFamily="82" charset="0"/>
            </a:rPr>
            <a:t>BIBI KA MAQBARA</a:t>
          </a:r>
          <a:endParaRPr lang="en-GB" sz="9600">
            <a:latin typeface="Niagara Solid" pitchFamily="82" charset="0"/>
          </a:endParaRPr>
        </a:p>
      </dgm:t>
    </dgm:pt>
    <dgm:pt modelId="{69D2DE83-54E7-A64B-9949-D3D0D356CB3D}" type="parTrans" cxnId="{E6680A7A-6C72-DF4D-B5DF-ACEE2608E32C}">
      <dgm:prSet/>
      <dgm:spPr/>
      <dgm:t>
        <a:bodyPr/>
        <a:lstStyle/>
        <a:p>
          <a:endParaRPr lang="en-US"/>
        </a:p>
      </dgm:t>
    </dgm:pt>
    <dgm:pt modelId="{2C288FB8-E845-3A43-8703-CB37399E944A}" type="sibTrans" cxnId="{E6680A7A-6C72-DF4D-B5DF-ACEE2608E32C}">
      <dgm:prSet/>
      <dgm:spPr/>
      <dgm:t>
        <a:bodyPr/>
        <a:lstStyle/>
        <a:p>
          <a:endParaRPr lang="en-US"/>
        </a:p>
      </dgm:t>
    </dgm:pt>
    <dgm:pt modelId="{235FBB95-6501-B24A-8760-037B67785833}" type="pres">
      <dgm:prSet presAssocID="{77072B08-3918-1C4E-BFF9-6CB0CA08C5FA}" presName="linear" presStyleCnt="0">
        <dgm:presLayoutVars>
          <dgm:animLvl val="lvl"/>
          <dgm:resizeHandles val="exact"/>
        </dgm:presLayoutVars>
      </dgm:prSet>
      <dgm:spPr/>
    </dgm:pt>
    <dgm:pt modelId="{A369E22E-BAE9-6F48-B824-E92B5213D1B7}" type="pres">
      <dgm:prSet presAssocID="{9F2A0D0A-B641-5B48-8FFB-4DF7A7E73773}" presName="parentText" presStyleLbl="node1" presStyleIdx="0" presStyleCnt="1">
        <dgm:presLayoutVars>
          <dgm:chMax val="0"/>
          <dgm:bulletEnabled val="1"/>
        </dgm:presLayoutVars>
      </dgm:prSet>
      <dgm:spPr/>
    </dgm:pt>
  </dgm:ptLst>
  <dgm:cxnLst>
    <dgm:cxn modelId="{E6680A7A-6C72-DF4D-B5DF-ACEE2608E32C}" srcId="{77072B08-3918-1C4E-BFF9-6CB0CA08C5FA}" destId="{9F2A0D0A-B641-5B48-8FFB-4DF7A7E73773}" srcOrd="0" destOrd="0" parTransId="{69D2DE83-54E7-A64B-9949-D3D0D356CB3D}" sibTransId="{2C288FB8-E845-3A43-8703-CB37399E944A}"/>
    <dgm:cxn modelId="{6A99D592-2CBA-544B-8848-2A845E832EFD}" type="presOf" srcId="{77072B08-3918-1C4E-BFF9-6CB0CA08C5FA}" destId="{235FBB95-6501-B24A-8760-037B67785833}" srcOrd="0" destOrd="0" presId="urn:microsoft.com/office/officeart/2005/8/layout/vList2"/>
    <dgm:cxn modelId="{A149F1C6-F5A7-1A49-8853-0E4EDB346A97}" type="presOf" srcId="{9F2A0D0A-B641-5B48-8FFB-4DF7A7E73773}" destId="{A369E22E-BAE9-6F48-B824-E92B5213D1B7}" srcOrd="0" destOrd="0" presId="urn:microsoft.com/office/officeart/2005/8/layout/vList2"/>
    <dgm:cxn modelId="{3161D719-5143-CB4B-AA78-4B01E932945C}" type="presParOf" srcId="{235FBB95-6501-B24A-8760-037B67785833}" destId="{A369E22E-BAE9-6F48-B824-E92B5213D1B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0951CD-0526-314D-BA76-85D04EEFEA6E}"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18E0693E-8214-B042-A812-83CC40925A68}">
      <dgm:prSet/>
      <dgm:spPr/>
      <dgm:t>
        <a:bodyPr/>
        <a:lstStyle/>
        <a:p>
          <a:r>
            <a:rPr lang="en-GB" b="0" i="0">
              <a:solidFill>
                <a:schemeClr val="tx1"/>
              </a:solidFill>
              <a:latin typeface="Agency FB" panose="020B0503020202020204" pitchFamily="34" charset="0"/>
            </a:rPr>
            <a:t>The </a:t>
          </a:r>
          <a:r>
            <a:rPr lang="en-GB" b="1" i="0">
              <a:solidFill>
                <a:schemeClr val="tx1"/>
              </a:solidFill>
              <a:latin typeface="Agency FB" panose="020B0503020202020204" pitchFamily="34" charset="0"/>
            </a:rPr>
            <a:t>Bibi Ka Maqbara</a:t>
          </a:r>
          <a:r>
            <a:rPr lang="en-GB" b="0" i="0">
              <a:solidFill>
                <a:schemeClr val="tx1"/>
              </a:solidFill>
              <a:latin typeface="Agency FB" panose="020B0503020202020204" pitchFamily="34" charset="0"/>
            </a:rPr>
            <a:t> is a tomb located in </a:t>
          </a:r>
          <a:r>
            <a:rPr lang="en-GB" b="0" i="0">
              <a:solidFill>
                <a:schemeClr val="tx1"/>
              </a:solidFill>
              <a:latin typeface="Agency FB" panose="020B0503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Aurangabad</a:t>
          </a:r>
          <a:r>
            <a:rPr lang="en-GB" b="0" i="0">
              <a:solidFill>
                <a:schemeClr val="tx1"/>
              </a:solidFill>
              <a:latin typeface="Agency FB" panose="020B0503020202020204" pitchFamily="34" charset="0"/>
            </a:rPr>
            <a:t>, </a:t>
          </a:r>
          <a:r>
            <a:rPr lang="en-GB" b="0" i="0">
              <a:solidFill>
                <a:schemeClr val="tx1"/>
              </a:solidFill>
              <a:latin typeface="Agency FB" panose="020B0503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Maharashtra</a:t>
          </a:r>
          <a:r>
            <a:rPr lang="en-GB" b="0" i="0">
              <a:solidFill>
                <a:schemeClr val="tx1"/>
              </a:solidFill>
              <a:latin typeface="Agency FB" panose="020B0503020202020204" pitchFamily="34" charset="0"/>
            </a:rPr>
            <a:t>, </a:t>
          </a:r>
          <a:r>
            <a:rPr lang="en-GB" b="0" i="0">
              <a:solidFill>
                <a:schemeClr val="tx1"/>
              </a:solidFill>
              <a:latin typeface="Agency FB" panose="020B0503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India</a:t>
          </a:r>
          <a:r>
            <a:rPr lang="en-GB" b="0" i="0">
              <a:solidFill>
                <a:schemeClr val="tx1"/>
              </a:solidFill>
              <a:latin typeface="Agency FB" panose="020B0503020202020204" pitchFamily="34" charset="0"/>
            </a:rPr>
            <a:t>. It was commissioned in 1660 by the </a:t>
          </a:r>
          <a:r>
            <a:rPr lang="en-GB" b="0" i="0">
              <a:solidFill>
                <a:schemeClr val="tx1"/>
              </a:solidFill>
              <a:latin typeface="Agency FB" panose="020B0503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Mughal emperor</a:t>
          </a:r>
          <a:r>
            <a:rPr lang="en-GB" b="0" i="0">
              <a:solidFill>
                <a:schemeClr val="tx1"/>
              </a:solidFill>
              <a:latin typeface="Agency FB" panose="020B0503020202020204" pitchFamily="34" charset="0"/>
            </a:rPr>
            <a:t> </a:t>
          </a:r>
          <a:r>
            <a:rPr lang="en-GB" b="0" i="0">
              <a:solidFill>
                <a:schemeClr val="tx1"/>
              </a:solidFill>
              <a:latin typeface="Agency FB" panose="020B0503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Aurangzeb</a:t>
          </a:r>
          <a:r>
            <a:rPr lang="en-GB" b="0" i="0">
              <a:solidFill>
                <a:schemeClr val="tx1"/>
              </a:solidFill>
              <a:latin typeface="Agency FB" panose="020B0503020202020204" pitchFamily="34" charset="0"/>
            </a:rPr>
            <a:t> in the memory of his wife </a:t>
          </a:r>
          <a:r>
            <a:rPr lang="en-GB" b="0" i="0">
              <a:solidFill>
                <a:schemeClr val="tx1"/>
              </a:solidFill>
              <a:latin typeface="Agency FB" panose="020B0503020202020204" pitchFamily="34" charset="0"/>
              <a:hlinkClick xmlns:r="http://schemas.openxmlformats.org/officeDocument/2006/relationships" r:id="rId6">
                <a:extLst>
                  <a:ext uri="{A12FA001-AC4F-418D-AE19-62706E023703}">
                    <ahyp:hlinkClr xmlns:ahyp="http://schemas.microsoft.com/office/drawing/2018/hyperlinkcolor" val="tx"/>
                  </a:ext>
                </a:extLst>
              </a:hlinkClick>
            </a:rPr>
            <a:t>Dilras Banu Begum</a:t>
          </a:r>
          <a:r>
            <a:rPr lang="en-GB" b="0" i="0">
              <a:solidFill>
                <a:schemeClr val="tx1"/>
              </a:solidFill>
              <a:latin typeface="Agency FB" panose="020B0503020202020204" pitchFamily="34" charset="0"/>
            </a:rPr>
            <a:t> (posthumously known as Rabia-ud-Daurani) and is considered to be a symbol of Aurangzeb's 'conjugal fidelity'.It bears a striking resemblance to the </a:t>
          </a:r>
          <a:r>
            <a:rPr lang="en-GB" b="0" i="0">
              <a:solidFill>
                <a:schemeClr val="tx1"/>
              </a:solidFill>
              <a:latin typeface="Agency FB" panose="020B0503020202020204" pitchFamily="34" charset="0"/>
              <a:hlinkClick xmlns:r="http://schemas.openxmlformats.org/officeDocument/2006/relationships" r:id="rId7">
                <a:extLst>
                  <a:ext uri="{A12FA001-AC4F-418D-AE19-62706E023703}">
                    <ahyp:hlinkClr xmlns:ahyp="http://schemas.microsoft.com/office/drawing/2018/hyperlinkcolor" val="tx"/>
                  </a:ext>
                </a:extLst>
              </a:hlinkClick>
            </a:rPr>
            <a:t>Taj Mahal</a:t>
          </a:r>
          <a:r>
            <a:rPr lang="en-GB" b="0" i="0">
              <a:solidFill>
                <a:schemeClr val="tx1"/>
              </a:solidFill>
              <a:latin typeface="Agency FB" panose="020B0503020202020204" pitchFamily="34" charset="0"/>
            </a:rPr>
            <a:t>, the mausoleum of Aurangzeb's mother, </a:t>
          </a:r>
          <a:r>
            <a:rPr lang="en-GB" b="0" i="0">
              <a:solidFill>
                <a:schemeClr val="tx1"/>
              </a:solidFill>
              <a:latin typeface="Agency FB" panose="020B0503020202020204" pitchFamily="34" charset="0"/>
              <a:hlinkClick xmlns:r="http://schemas.openxmlformats.org/officeDocument/2006/relationships" r:id="rId8">
                <a:extLst>
                  <a:ext uri="{A12FA001-AC4F-418D-AE19-62706E023703}">
                    <ahyp:hlinkClr xmlns:ahyp="http://schemas.microsoft.com/office/drawing/2018/hyperlinkcolor" val="tx"/>
                  </a:ext>
                </a:extLst>
              </a:hlinkClick>
            </a:rPr>
            <a:t>Mumtaz Mahal</a:t>
          </a:r>
          <a:r>
            <a:rPr lang="en-GB" b="0" i="0">
              <a:solidFill>
                <a:schemeClr val="tx1"/>
              </a:solidFill>
              <a:latin typeface="Agency FB" panose="020B0503020202020204" pitchFamily="34" charset="0"/>
            </a:rPr>
            <a:t>.</a:t>
          </a:r>
          <a:endParaRPr lang="en-GB">
            <a:solidFill>
              <a:schemeClr val="tx1"/>
            </a:solidFill>
            <a:latin typeface="Agency FB" panose="020B0503020202020204" pitchFamily="34" charset="0"/>
          </a:endParaRPr>
        </a:p>
      </dgm:t>
    </dgm:pt>
    <dgm:pt modelId="{1C6CC08B-2E62-1048-B6AE-5FC59BA8C7C4}" type="parTrans" cxnId="{DA98386F-4706-8540-9DA7-898450FB9029}">
      <dgm:prSet/>
      <dgm:spPr/>
      <dgm:t>
        <a:bodyPr/>
        <a:lstStyle/>
        <a:p>
          <a:endParaRPr lang="en-US">
            <a:solidFill>
              <a:schemeClr val="tx1"/>
            </a:solidFill>
          </a:endParaRPr>
        </a:p>
      </dgm:t>
    </dgm:pt>
    <dgm:pt modelId="{BBCBC2BA-F8B3-1F4D-8721-E8EF8047CDBD}" type="sibTrans" cxnId="{DA98386F-4706-8540-9DA7-898450FB9029}">
      <dgm:prSet/>
      <dgm:spPr/>
      <dgm:t>
        <a:bodyPr/>
        <a:lstStyle/>
        <a:p>
          <a:endParaRPr lang="en-US">
            <a:solidFill>
              <a:schemeClr val="tx1"/>
            </a:solidFill>
          </a:endParaRPr>
        </a:p>
      </dgm:t>
    </dgm:pt>
    <dgm:pt modelId="{42025851-EEA9-2D47-A508-ABAA200A2DE5}" type="pres">
      <dgm:prSet presAssocID="{560951CD-0526-314D-BA76-85D04EEFEA6E}" presName="linear" presStyleCnt="0">
        <dgm:presLayoutVars>
          <dgm:animLvl val="lvl"/>
          <dgm:resizeHandles val="exact"/>
        </dgm:presLayoutVars>
      </dgm:prSet>
      <dgm:spPr/>
    </dgm:pt>
    <dgm:pt modelId="{72AA78F5-E6E6-1B46-BD0D-388839D4C5CB}" type="pres">
      <dgm:prSet presAssocID="{18E0693E-8214-B042-A812-83CC40925A68}" presName="parentText" presStyleLbl="node1" presStyleIdx="0" presStyleCnt="1">
        <dgm:presLayoutVars>
          <dgm:chMax val="0"/>
          <dgm:bulletEnabled val="1"/>
        </dgm:presLayoutVars>
      </dgm:prSet>
      <dgm:spPr/>
    </dgm:pt>
  </dgm:ptLst>
  <dgm:cxnLst>
    <dgm:cxn modelId="{DA98386F-4706-8540-9DA7-898450FB9029}" srcId="{560951CD-0526-314D-BA76-85D04EEFEA6E}" destId="{18E0693E-8214-B042-A812-83CC40925A68}" srcOrd="0" destOrd="0" parTransId="{1C6CC08B-2E62-1048-B6AE-5FC59BA8C7C4}" sibTransId="{BBCBC2BA-F8B3-1F4D-8721-E8EF8047CDBD}"/>
    <dgm:cxn modelId="{A7378DD2-BEDE-824B-8C27-6DA3770F5733}" type="presOf" srcId="{18E0693E-8214-B042-A812-83CC40925A68}" destId="{72AA78F5-E6E6-1B46-BD0D-388839D4C5CB}" srcOrd="0" destOrd="0" presId="urn:microsoft.com/office/officeart/2005/8/layout/vList2"/>
    <dgm:cxn modelId="{2ACF0FDA-05A1-A640-A88D-F960F5FB92C7}" type="presOf" srcId="{560951CD-0526-314D-BA76-85D04EEFEA6E}" destId="{42025851-EEA9-2D47-A508-ABAA200A2DE5}" srcOrd="0" destOrd="0" presId="urn:microsoft.com/office/officeart/2005/8/layout/vList2"/>
    <dgm:cxn modelId="{190D6C33-BD1B-804F-BD23-86BB89FBDBB7}" type="presParOf" srcId="{42025851-EEA9-2D47-A508-ABAA200A2DE5}" destId="{72AA78F5-E6E6-1B46-BD0D-388839D4C5CB}"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BA8B69B-228E-374A-B5C7-EC540B819AFD}"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FD23C6B0-8520-B54D-9E91-C4374B8BB28F}">
      <dgm:prSet/>
      <dgm:spPr/>
      <dgm:t>
        <a:bodyPr/>
        <a:lstStyle/>
        <a:p>
          <a:r>
            <a:rPr lang="en-US"/>
            <a:t>SOUTH AFRICA’S FLAG</a:t>
          </a:r>
          <a:endParaRPr lang="en-GB"/>
        </a:p>
      </dgm:t>
    </dgm:pt>
    <dgm:pt modelId="{3570E392-CBB3-6E44-A863-A6ED233280B1}" type="parTrans" cxnId="{136B8506-AE6B-BF4B-8751-DD0BD0914E90}">
      <dgm:prSet/>
      <dgm:spPr/>
      <dgm:t>
        <a:bodyPr/>
        <a:lstStyle/>
        <a:p>
          <a:endParaRPr lang="en-US"/>
        </a:p>
      </dgm:t>
    </dgm:pt>
    <dgm:pt modelId="{61AE9BBB-3887-204B-8897-B14D4865A2FD}" type="sibTrans" cxnId="{136B8506-AE6B-BF4B-8751-DD0BD0914E90}">
      <dgm:prSet/>
      <dgm:spPr/>
      <dgm:t>
        <a:bodyPr/>
        <a:lstStyle/>
        <a:p>
          <a:endParaRPr lang="en-US"/>
        </a:p>
      </dgm:t>
    </dgm:pt>
    <dgm:pt modelId="{F556A980-D1DF-AD40-BEC7-107543C2C04D}" type="pres">
      <dgm:prSet presAssocID="{8BA8B69B-228E-374A-B5C7-EC540B819AFD}" presName="linear" presStyleCnt="0">
        <dgm:presLayoutVars>
          <dgm:animLvl val="lvl"/>
          <dgm:resizeHandles val="exact"/>
        </dgm:presLayoutVars>
      </dgm:prSet>
      <dgm:spPr/>
    </dgm:pt>
    <dgm:pt modelId="{42D3BD8A-D04D-8C4D-AE90-9E1F257E77F7}" type="pres">
      <dgm:prSet presAssocID="{FD23C6B0-8520-B54D-9E91-C4374B8BB28F}" presName="parentText" presStyleLbl="node1" presStyleIdx="0" presStyleCnt="1">
        <dgm:presLayoutVars>
          <dgm:chMax val="0"/>
          <dgm:bulletEnabled val="1"/>
        </dgm:presLayoutVars>
      </dgm:prSet>
      <dgm:spPr/>
    </dgm:pt>
  </dgm:ptLst>
  <dgm:cxnLst>
    <dgm:cxn modelId="{136B8506-AE6B-BF4B-8751-DD0BD0914E90}" srcId="{8BA8B69B-228E-374A-B5C7-EC540B819AFD}" destId="{FD23C6B0-8520-B54D-9E91-C4374B8BB28F}" srcOrd="0" destOrd="0" parTransId="{3570E392-CBB3-6E44-A863-A6ED233280B1}" sibTransId="{61AE9BBB-3887-204B-8897-B14D4865A2FD}"/>
    <dgm:cxn modelId="{40F79519-F3F1-5840-A696-83FB381F3558}" type="presOf" srcId="{FD23C6B0-8520-B54D-9E91-C4374B8BB28F}" destId="{42D3BD8A-D04D-8C4D-AE90-9E1F257E77F7}" srcOrd="0" destOrd="0" presId="urn:microsoft.com/office/officeart/2005/8/layout/vList2"/>
    <dgm:cxn modelId="{DA2C1EA5-115A-5F44-B674-E700313CEA21}" type="presOf" srcId="{8BA8B69B-228E-374A-B5C7-EC540B819AFD}" destId="{F556A980-D1DF-AD40-BEC7-107543C2C04D}" srcOrd="0" destOrd="0" presId="urn:microsoft.com/office/officeart/2005/8/layout/vList2"/>
    <dgm:cxn modelId="{E2B15DDD-B19D-3940-AEFF-5AC55EEDB888}" type="presParOf" srcId="{F556A980-D1DF-AD40-BEC7-107543C2C04D}" destId="{42D3BD8A-D04D-8C4D-AE90-9E1F257E77F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769B4E8-54EF-F94F-AE4A-4382E78236B1}"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8B636A8D-6BE0-684C-A2BF-7E5F9B356B0D}">
      <dgm:prSet/>
      <dgm:spPr/>
      <dgm:t>
        <a:bodyPr/>
        <a:lstStyle/>
        <a:p>
          <a:r>
            <a:rPr lang="en-GB" b="0" i="0"/>
            <a:t>The flag of South Africa was designed in March 1994 and adopted on 27 April 1994, at the beginning of South Africa's 1994 general election, to replace the flag that had been used since 1928.</a:t>
          </a:r>
          <a:endParaRPr lang="en-GB"/>
        </a:p>
      </dgm:t>
    </dgm:pt>
    <dgm:pt modelId="{6617145D-4921-F947-A765-5252AFD526CD}" type="parTrans" cxnId="{7DC6C54E-157C-1A4B-BD24-75E230C84241}">
      <dgm:prSet/>
      <dgm:spPr/>
      <dgm:t>
        <a:bodyPr/>
        <a:lstStyle/>
        <a:p>
          <a:endParaRPr lang="en-US"/>
        </a:p>
      </dgm:t>
    </dgm:pt>
    <dgm:pt modelId="{6DCA7250-599A-4447-9487-7A7D3AE9FDD1}" type="sibTrans" cxnId="{7DC6C54E-157C-1A4B-BD24-75E230C84241}">
      <dgm:prSet/>
      <dgm:spPr/>
      <dgm:t>
        <a:bodyPr/>
        <a:lstStyle/>
        <a:p>
          <a:endParaRPr lang="en-US"/>
        </a:p>
      </dgm:t>
    </dgm:pt>
    <dgm:pt modelId="{EA9AF978-14A4-CB40-92B7-6EAD334ABC68}" type="pres">
      <dgm:prSet presAssocID="{9769B4E8-54EF-F94F-AE4A-4382E78236B1}" presName="linear" presStyleCnt="0">
        <dgm:presLayoutVars>
          <dgm:animLvl val="lvl"/>
          <dgm:resizeHandles val="exact"/>
        </dgm:presLayoutVars>
      </dgm:prSet>
      <dgm:spPr/>
    </dgm:pt>
    <dgm:pt modelId="{A4B30D37-3590-864D-B743-42AE0DEB21E3}" type="pres">
      <dgm:prSet presAssocID="{8B636A8D-6BE0-684C-A2BF-7E5F9B356B0D}" presName="parentText" presStyleLbl="node1" presStyleIdx="0" presStyleCnt="1">
        <dgm:presLayoutVars>
          <dgm:chMax val="0"/>
          <dgm:bulletEnabled val="1"/>
        </dgm:presLayoutVars>
      </dgm:prSet>
      <dgm:spPr/>
    </dgm:pt>
  </dgm:ptLst>
  <dgm:cxnLst>
    <dgm:cxn modelId="{7DC6C54E-157C-1A4B-BD24-75E230C84241}" srcId="{9769B4E8-54EF-F94F-AE4A-4382E78236B1}" destId="{8B636A8D-6BE0-684C-A2BF-7E5F9B356B0D}" srcOrd="0" destOrd="0" parTransId="{6617145D-4921-F947-A765-5252AFD526CD}" sibTransId="{6DCA7250-599A-4447-9487-7A7D3AE9FDD1}"/>
    <dgm:cxn modelId="{661F1471-6DBB-5E4F-9039-E5B1FE22E6C8}" type="presOf" srcId="{8B636A8D-6BE0-684C-A2BF-7E5F9B356B0D}" destId="{A4B30D37-3590-864D-B743-42AE0DEB21E3}" srcOrd="0" destOrd="0" presId="urn:microsoft.com/office/officeart/2005/8/layout/vList2"/>
    <dgm:cxn modelId="{3CD3427B-43A3-8D44-B51C-B81C02B0920C}" type="presOf" srcId="{9769B4E8-54EF-F94F-AE4A-4382E78236B1}" destId="{EA9AF978-14A4-CB40-92B7-6EAD334ABC68}" srcOrd="0" destOrd="0" presId="urn:microsoft.com/office/officeart/2005/8/layout/vList2"/>
    <dgm:cxn modelId="{78EBA1B8-F635-764E-AE4D-E59344E875EE}" type="presParOf" srcId="{EA9AF978-14A4-CB40-92B7-6EAD334ABC68}" destId="{A4B30D37-3590-864D-B743-42AE0DEB21E3}"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306C1EE-8169-BD44-83AF-F4DFB8D3971C}"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16C81DBB-CA2F-944E-B649-A6479CB59851}">
      <dgm:prSet/>
      <dgm:spPr/>
      <dgm:t>
        <a:bodyPr/>
        <a:lstStyle/>
        <a:p>
          <a:r>
            <a:rPr lang="en-US"/>
            <a:t>MERCEDES-BENZ </a:t>
          </a:r>
          <a:endParaRPr lang="en-GB"/>
        </a:p>
      </dgm:t>
    </dgm:pt>
    <dgm:pt modelId="{2ACCE8D9-C31A-2E48-8F6D-BCD2A7F972CD}" type="parTrans" cxnId="{1A458573-3913-8E47-8ACA-9BD5D4B3FE94}">
      <dgm:prSet/>
      <dgm:spPr/>
      <dgm:t>
        <a:bodyPr/>
        <a:lstStyle/>
        <a:p>
          <a:endParaRPr lang="en-US"/>
        </a:p>
      </dgm:t>
    </dgm:pt>
    <dgm:pt modelId="{4EF90F34-A7E9-974A-B08D-E2D918FBEA30}" type="sibTrans" cxnId="{1A458573-3913-8E47-8ACA-9BD5D4B3FE94}">
      <dgm:prSet/>
      <dgm:spPr/>
      <dgm:t>
        <a:bodyPr/>
        <a:lstStyle/>
        <a:p>
          <a:endParaRPr lang="en-US"/>
        </a:p>
      </dgm:t>
    </dgm:pt>
    <dgm:pt modelId="{F8B5D49D-CAD5-D44F-BBDB-7451DF74C0FF}" type="pres">
      <dgm:prSet presAssocID="{D306C1EE-8169-BD44-83AF-F4DFB8D3971C}" presName="linear" presStyleCnt="0">
        <dgm:presLayoutVars>
          <dgm:animLvl val="lvl"/>
          <dgm:resizeHandles val="exact"/>
        </dgm:presLayoutVars>
      </dgm:prSet>
      <dgm:spPr/>
    </dgm:pt>
    <dgm:pt modelId="{C2B6C86C-2217-4A4B-8120-77F281BAF90B}" type="pres">
      <dgm:prSet presAssocID="{16C81DBB-CA2F-944E-B649-A6479CB59851}" presName="parentText" presStyleLbl="node1" presStyleIdx="0" presStyleCnt="1">
        <dgm:presLayoutVars>
          <dgm:chMax val="0"/>
          <dgm:bulletEnabled val="1"/>
        </dgm:presLayoutVars>
      </dgm:prSet>
      <dgm:spPr/>
    </dgm:pt>
  </dgm:ptLst>
  <dgm:cxnLst>
    <dgm:cxn modelId="{1A458573-3913-8E47-8ACA-9BD5D4B3FE94}" srcId="{D306C1EE-8169-BD44-83AF-F4DFB8D3971C}" destId="{16C81DBB-CA2F-944E-B649-A6479CB59851}" srcOrd="0" destOrd="0" parTransId="{2ACCE8D9-C31A-2E48-8F6D-BCD2A7F972CD}" sibTransId="{4EF90F34-A7E9-974A-B08D-E2D918FBEA30}"/>
    <dgm:cxn modelId="{9FD86E79-E368-774F-AB28-8F18F3527312}" type="presOf" srcId="{16C81DBB-CA2F-944E-B649-A6479CB59851}" destId="{C2B6C86C-2217-4A4B-8120-77F281BAF90B}" srcOrd="0" destOrd="0" presId="urn:microsoft.com/office/officeart/2005/8/layout/vList2"/>
    <dgm:cxn modelId="{150EE1DC-7D83-C948-8DC7-8BB8B73E11BA}" type="presOf" srcId="{D306C1EE-8169-BD44-83AF-F4DFB8D3971C}" destId="{F8B5D49D-CAD5-D44F-BBDB-7451DF74C0FF}" srcOrd="0" destOrd="0" presId="urn:microsoft.com/office/officeart/2005/8/layout/vList2"/>
    <dgm:cxn modelId="{52098DF3-EF5F-D046-90F3-96C709B878DD}" type="presParOf" srcId="{F8B5D49D-CAD5-D44F-BBDB-7451DF74C0FF}" destId="{C2B6C86C-2217-4A4B-8120-77F281BAF90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D8DD97-4698-6442-8ED6-D873C83F275D}"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A02ADA00-F02D-CC4A-91AB-D92547924494}">
      <dgm:prSet/>
      <dgm:spPr/>
      <dgm:t>
        <a:bodyPr/>
        <a:lstStyle/>
        <a:p>
          <a:r>
            <a:rPr lang="en-GB" b="0" i="0"/>
            <a:t>Mercedes-Benz, commonly referred to as just Mercedes, is a German luxury automotive marque. Mercedes-Benz and subsidiary Mercedes-Benz AG – of Daimler AG – are headquartered in Stuttgart, Baden-Württemberg, Germany. Mercedes-Benz produces consumer luxury vehicles and commercial vehicles. </a:t>
          </a:r>
          <a:endParaRPr lang="en-GB"/>
        </a:p>
      </dgm:t>
    </dgm:pt>
    <dgm:pt modelId="{85A04AD6-CD81-E844-AB3E-F1F02FC52A5E}" type="parTrans" cxnId="{59968215-01EC-D144-83AB-DEC157B066FA}">
      <dgm:prSet/>
      <dgm:spPr/>
      <dgm:t>
        <a:bodyPr/>
        <a:lstStyle/>
        <a:p>
          <a:endParaRPr lang="en-US"/>
        </a:p>
      </dgm:t>
    </dgm:pt>
    <dgm:pt modelId="{D166D5F3-BF76-8944-9C04-C1D20CBBAAFF}" type="sibTrans" cxnId="{59968215-01EC-D144-83AB-DEC157B066FA}">
      <dgm:prSet/>
      <dgm:spPr/>
      <dgm:t>
        <a:bodyPr/>
        <a:lstStyle/>
        <a:p>
          <a:endParaRPr lang="en-US"/>
        </a:p>
      </dgm:t>
    </dgm:pt>
    <dgm:pt modelId="{EB5A634A-BED5-0845-8574-D93E5A60FF9B}" type="pres">
      <dgm:prSet presAssocID="{95D8DD97-4698-6442-8ED6-D873C83F275D}" presName="linear" presStyleCnt="0">
        <dgm:presLayoutVars>
          <dgm:animLvl val="lvl"/>
          <dgm:resizeHandles val="exact"/>
        </dgm:presLayoutVars>
      </dgm:prSet>
      <dgm:spPr/>
    </dgm:pt>
    <dgm:pt modelId="{481514AB-5DCE-F545-B9D0-21445CEB11C7}" type="pres">
      <dgm:prSet presAssocID="{A02ADA00-F02D-CC4A-91AB-D92547924494}" presName="parentText" presStyleLbl="node1" presStyleIdx="0" presStyleCnt="1">
        <dgm:presLayoutVars>
          <dgm:chMax val="0"/>
          <dgm:bulletEnabled val="1"/>
        </dgm:presLayoutVars>
      </dgm:prSet>
      <dgm:spPr/>
    </dgm:pt>
  </dgm:ptLst>
  <dgm:cxnLst>
    <dgm:cxn modelId="{59968215-01EC-D144-83AB-DEC157B066FA}" srcId="{95D8DD97-4698-6442-8ED6-D873C83F275D}" destId="{A02ADA00-F02D-CC4A-91AB-D92547924494}" srcOrd="0" destOrd="0" parTransId="{85A04AD6-CD81-E844-AB3E-F1F02FC52A5E}" sibTransId="{D166D5F3-BF76-8944-9C04-C1D20CBBAAFF}"/>
    <dgm:cxn modelId="{DCC5A369-D0D4-874D-81B9-6724DFC18D4A}" type="presOf" srcId="{95D8DD97-4698-6442-8ED6-D873C83F275D}" destId="{EB5A634A-BED5-0845-8574-D93E5A60FF9B}" srcOrd="0" destOrd="0" presId="urn:microsoft.com/office/officeart/2005/8/layout/vList2"/>
    <dgm:cxn modelId="{9B86F4F0-A40E-6348-A3E2-B6B69C5D59D0}" type="presOf" srcId="{A02ADA00-F02D-CC4A-91AB-D92547924494}" destId="{481514AB-5DCE-F545-B9D0-21445CEB11C7}" srcOrd="0" destOrd="0" presId="urn:microsoft.com/office/officeart/2005/8/layout/vList2"/>
    <dgm:cxn modelId="{FE688288-A9A9-0345-8616-E132E2353073}" type="presParOf" srcId="{EB5A634A-BED5-0845-8574-D93E5A60FF9B}" destId="{481514AB-5DCE-F545-B9D0-21445CEB11C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4BB779-285C-034D-A6B3-25D03934205D}"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03EC3764-CDD0-3D4A-AAE7-16DADD313511}">
      <dgm:prSet/>
      <dgm:spPr/>
      <dgm:t>
        <a:bodyPr/>
        <a:lstStyle/>
        <a:p>
          <a:r>
            <a:rPr lang="en-US"/>
            <a:t>MOTU AND PATLU</a:t>
          </a:r>
          <a:endParaRPr lang="en-GB"/>
        </a:p>
      </dgm:t>
    </dgm:pt>
    <dgm:pt modelId="{BBB1E0BD-F310-D045-AC98-99C71FBABE5A}" type="parTrans" cxnId="{8FAD481C-9BE0-9F4F-82AA-CD432295D42A}">
      <dgm:prSet/>
      <dgm:spPr/>
      <dgm:t>
        <a:bodyPr/>
        <a:lstStyle/>
        <a:p>
          <a:endParaRPr lang="en-US"/>
        </a:p>
      </dgm:t>
    </dgm:pt>
    <dgm:pt modelId="{9D1801A4-0DC8-FE4A-91A6-BCD154DAB230}" type="sibTrans" cxnId="{8FAD481C-9BE0-9F4F-82AA-CD432295D42A}">
      <dgm:prSet/>
      <dgm:spPr/>
      <dgm:t>
        <a:bodyPr/>
        <a:lstStyle/>
        <a:p>
          <a:endParaRPr lang="en-US"/>
        </a:p>
      </dgm:t>
    </dgm:pt>
    <dgm:pt modelId="{5E56EA9A-E88A-E641-8AD3-6ECADBDFE25B}" type="pres">
      <dgm:prSet presAssocID="{C84BB779-285C-034D-A6B3-25D03934205D}" presName="linear" presStyleCnt="0">
        <dgm:presLayoutVars>
          <dgm:animLvl val="lvl"/>
          <dgm:resizeHandles val="exact"/>
        </dgm:presLayoutVars>
      </dgm:prSet>
      <dgm:spPr/>
    </dgm:pt>
    <dgm:pt modelId="{FD166CD7-2AD8-974C-97D1-1101B1FE37D6}" type="pres">
      <dgm:prSet presAssocID="{03EC3764-CDD0-3D4A-AAE7-16DADD313511}" presName="parentText" presStyleLbl="node1" presStyleIdx="0" presStyleCnt="1">
        <dgm:presLayoutVars>
          <dgm:chMax val="0"/>
          <dgm:bulletEnabled val="1"/>
        </dgm:presLayoutVars>
      </dgm:prSet>
      <dgm:spPr/>
    </dgm:pt>
  </dgm:ptLst>
  <dgm:cxnLst>
    <dgm:cxn modelId="{CD1BC30A-7B87-CD44-A0C4-85014FAD9E24}" type="presOf" srcId="{C84BB779-285C-034D-A6B3-25D03934205D}" destId="{5E56EA9A-E88A-E641-8AD3-6ECADBDFE25B}" srcOrd="0" destOrd="0" presId="urn:microsoft.com/office/officeart/2005/8/layout/vList2"/>
    <dgm:cxn modelId="{8FAD481C-9BE0-9F4F-82AA-CD432295D42A}" srcId="{C84BB779-285C-034D-A6B3-25D03934205D}" destId="{03EC3764-CDD0-3D4A-AAE7-16DADD313511}" srcOrd="0" destOrd="0" parTransId="{BBB1E0BD-F310-D045-AC98-99C71FBABE5A}" sibTransId="{9D1801A4-0DC8-FE4A-91A6-BCD154DAB230}"/>
    <dgm:cxn modelId="{2AC7BDB9-3526-8042-9CAE-F05476B5E88F}" type="presOf" srcId="{03EC3764-CDD0-3D4A-AAE7-16DADD313511}" destId="{FD166CD7-2AD8-974C-97D1-1101B1FE37D6}" srcOrd="0" destOrd="0" presId="urn:microsoft.com/office/officeart/2005/8/layout/vList2"/>
    <dgm:cxn modelId="{D6A0EC85-B1B1-AA4A-8B63-AD3CFB713C52}" type="presParOf" srcId="{5E56EA9A-E88A-E641-8AD3-6ECADBDFE25B}" destId="{FD166CD7-2AD8-974C-97D1-1101B1FE37D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DCA9C1C-87E9-204D-977E-EA870AB1DE33}"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953AA0D5-E435-834F-AD4F-28B67E7FD14E}">
      <dgm:prSet custT="1"/>
      <dgm:spPr/>
      <dgm:t>
        <a:bodyPr/>
        <a:lstStyle/>
        <a:p>
          <a:r>
            <a:rPr lang="en-GB" sz="1600" b="0" i="0"/>
            <a:t>Motu and Patlu are stars of Lot Pot Comics and they have been a favourite among children for more than four decades. Motu is fat and friendly and is very fond of samosas and his friend Patlu, even though he cannot read, carries a newspaper with him. They are simple and often clueless how to handle situations but they manage to cope with the difficult situation somehow with the help of their friends. One statement is always highlighted in the series “Bure </a:t>
          </a:r>
          <a:r>
            <a:rPr lang="en-GB" sz="1600" b="0" i="1"/>
            <a:t>Kaam Ka Bura Natija</a:t>
          </a:r>
          <a:r>
            <a:rPr lang="en-GB" sz="1600" b="0" i="0"/>
            <a:t>”. So, in fun way some Indian values are also learnt by children while watching this animated series. Children enjoy this lot.</a:t>
          </a:r>
          <a:br>
            <a:rPr lang="en-GB" sz="1600"/>
          </a:br>
          <a:br>
            <a:rPr lang="en-GB" sz="1600"/>
          </a:br>
          <a:r>
            <a:rPr lang="en-GB" sz="1600" b="0" i="0"/>
            <a:t>Not only Motu and Patlu but also other cartoon characters in this series are popular amongst children. These characters include Dr. Jhatka , Ghasitram, Inspector Chingum, John, Number 1 and Number 2, Boxer etc. Overall it is fun and entertaining series for not only children but also adults.</a:t>
          </a:r>
          <a:br>
            <a:rPr lang="en-GB" sz="1600"/>
          </a:br>
          <a:endParaRPr lang="en-GB" sz="1600"/>
        </a:p>
      </dgm:t>
    </dgm:pt>
    <dgm:pt modelId="{3BBE4C5F-A44F-CC49-8E9F-D3384971E378}" type="parTrans" cxnId="{4890FE46-F4D6-9140-931F-6B908359D3BC}">
      <dgm:prSet/>
      <dgm:spPr/>
      <dgm:t>
        <a:bodyPr/>
        <a:lstStyle/>
        <a:p>
          <a:endParaRPr lang="en-US"/>
        </a:p>
      </dgm:t>
    </dgm:pt>
    <dgm:pt modelId="{733FF1A2-3AC8-724B-8F69-245DDF09F3B5}" type="sibTrans" cxnId="{4890FE46-F4D6-9140-931F-6B908359D3BC}">
      <dgm:prSet/>
      <dgm:spPr/>
      <dgm:t>
        <a:bodyPr/>
        <a:lstStyle/>
        <a:p>
          <a:endParaRPr lang="en-US"/>
        </a:p>
      </dgm:t>
    </dgm:pt>
    <dgm:pt modelId="{3F6D67A1-B42E-5848-B657-06FCF25181DF}" type="pres">
      <dgm:prSet presAssocID="{7DCA9C1C-87E9-204D-977E-EA870AB1DE33}" presName="linear" presStyleCnt="0">
        <dgm:presLayoutVars>
          <dgm:animLvl val="lvl"/>
          <dgm:resizeHandles val="exact"/>
        </dgm:presLayoutVars>
      </dgm:prSet>
      <dgm:spPr/>
    </dgm:pt>
    <dgm:pt modelId="{32DCE95D-FFA9-C544-A689-EB70954297D8}" type="pres">
      <dgm:prSet presAssocID="{953AA0D5-E435-834F-AD4F-28B67E7FD14E}" presName="parentText" presStyleLbl="node1" presStyleIdx="0" presStyleCnt="1">
        <dgm:presLayoutVars>
          <dgm:chMax val="0"/>
          <dgm:bulletEnabled val="1"/>
        </dgm:presLayoutVars>
      </dgm:prSet>
      <dgm:spPr/>
    </dgm:pt>
  </dgm:ptLst>
  <dgm:cxnLst>
    <dgm:cxn modelId="{A0874F2F-499F-F640-B0BA-4DEB4E62CBA0}" type="presOf" srcId="{953AA0D5-E435-834F-AD4F-28B67E7FD14E}" destId="{32DCE95D-FFA9-C544-A689-EB70954297D8}" srcOrd="0" destOrd="0" presId="urn:microsoft.com/office/officeart/2005/8/layout/vList2"/>
    <dgm:cxn modelId="{BD1B1A40-B9E9-7A49-9EF7-F4331E392100}" type="presOf" srcId="{7DCA9C1C-87E9-204D-977E-EA870AB1DE33}" destId="{3F6D67A1-B42E-5848-B657-06FCF25181DF}" srcOrd="0" destOrd="0" presId="urn:microsoft.com/office/officeart/2005/8/layout/vList2"/>
    <dgm:cxn modelId="{4890FE46-F4D6-9140-931F-6B908359D3BC}" srcId="{7DCA9C1C-87E9-204D-977E-EA870AB1DE33}" destId="{953AA0D5-E435-834F-AD4F-28B67E7FD14E}" srcOrd="0" destOrd="0" parTransId="{3BBE4C5F-A44F-CC49-8E9F-D3384971E378}" sibTransId="{733FF1A2-3AC8-724B-8F69-245DDF09F3B5}"/>
    <dgm:cxn modelId="{C078D6B0-BEC9-EA4D-BCCD-7B4AD7906CED}" type="presParOf" srcId="{3F6D67A1-B42E-5848-B657-06FCF25181DF}" destId="{32DCE95D-FFA9-C544-A689-EB70954297D8}"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D48B6A-C754-CD4A-8DB2-1D27B1BE06C6}"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5A8C677B-00E5-FC4C-B139-17B3FE5AE668}">
      <dgm:prSet/>
      <dgm:spPr/>
      <dgm:t>
        <a:bodyPr/>
        <a:lstStyle/>
        <a:p>
          <a:r>
            <a:rPr lang="en-US"/>
            <a:t>SLOTH</a:t>
          </a:r>
          <a:endParaRPr lang="en-GB"/>
        </a:p>
      </dgm:t>
    </dgm:pt>
    <dgm:pt modelId="{DB70D124-7EBC-3D4D-8539-9A039EA9712E}" type="parTrans" cxnId="{FB9E083B-6E44-2C44-B2BA-EC774C26FEFC}">
      <dgm:prSet/>
      <dgm:spPr/>
      <dgm:t>
        <a:bodyPr/>
        <a:lstStyle/>
        <a:p>
          <a:endParaRPr lang="en-US"/>
        </a:p>
      </dgm:t>
    </dgm:pt>
    <dgm:pt modelId="{D8622E08-54ED-D84A-9EF2-733F1A04F8F2}" type="sibTrans" cxnId="{FB9E083B-6E44-2C44-B2BA-EC774C26FEFC}">
      <dgm:prSet/>
      <dgm:spPr/>
      <dgm:t>
        <a:bodyPr/>
        <a:lstStyle/>
        <a:p>
          <a:endParaRPr lang="en-US"/>
        </a:p>
      </dgm:t>
    </dgm:pt>
    <dgm:pt modelId="{5913F567-7287-3540-8A95-2A96109915DB}" type="pres">
      <dgm:prSet presAssocID="{99D48B6A-C754-CD4A-8DB2-1D27B1BE06C6}" presName="linear" presStyleCnt="0">
        <dgm:presLayoutVars>
          <dgm:animLvl val="lvl"/>
          <dgm:resizeHandles val="exact"/>
        </dgm:presLayoutVars>
      </dgm:prSet>
      <dgm:spPr/>
    </dgm:pt>
    <dgm:pt modelId="{CE2F0C8C-7A12-7542-AB81-95EE0BCFB444}" type="pres">
      <dgm:prSet presAssocID="{5A8C677B-00E5-FC4C-B139-17B3FE5AE668}" presName="parentText" presStyleLbl="node1" presStyleIdx="0" presStyleCnt="1">
        <dgm:presLayoutVars>
          <dgm:chMax val="0"/>
          <dgm:bulletEnabled val="1"/>
        </dgm:presLayoutVars>
      </dgm:prSet>
      <dgm:spPr/>
    </dgm:pt>
  </dgm:ptLst>
  <dgm:cxnLst>
    <dgm:cxn modelId="{FB9E083B-6E44-2C44-B2BA-EC774C26FEFC}" srcId="{99D48B6A-C754-CD4A-8DB2-1D27B1BE06C6}" destId="{5A8C677B-00E5-FC4C-B139-17B3FE5AE668}" srcOrd="0" destOrd="0" parTransId="{DB70D124-7EBC-3D4D-8539-9A039EA9712E}" sibTransId="{D8622E08-54ED-D84A-9EF2-733F1A04F8F2}"/>
    <dgm:cxn modelId="{5EFAF99F-4FB9-E04C-A62A-E04170A2EAC4}" type="presOf" srcId="{99D48B6A-C754-CD4A-8DB2-1D27B1BE06C6}" destId="{5913F567-7287-3540-8A95-2A96109915DB}" srcOrd="0" destOrd="0" presId="urn:microsoft.com/office/officeart/2005/8/layout/vList2"/>
    <dgm:cxn modelId="{B509F8B8-1344-234A-80A6-950843CF1EFA}" type="presOf" srcId="{5A8C677B-00E5-FC4C-B139-17B3FE5AE668}" destId="{CE2F0C8C-7A12-7542-AB81-95EE0BCFB444}" srcOrd="0" destOrd="0" presId="urn:microsoft.com/office/officeart/2005/8/layout/vList2"/>
    <dgm:cxn modelId="{4A240477-B493-404C-87D2-517182F064F2}" type="presParOf" srcId="{5913F567-7287-3540-8A95-2A96109915DB}" destId="{CE2F0C8C-7A12-7542-AB81-95EE0BCFB44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84AE6EE-5EBF-7D4D-9628-B8D2140E00EC}"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B3C1F7C2-2424-6845-93DC-4054A96F243C}">
      <dgm:prSet/>
      <dgm:spPr/>
      <dgm:t>
        <a:bodyPr/>
        <a:lstStyle/>
        <a:p>
          <a:r>
            <a:rPr lang="en-GB" b="0" i="0"/>
            <a:t>Sloths are a group of arboreal Neotropical xenarthran mammals, constituting the suborder Folivora. Noted for their slowness of movement, they spend most of their lives hanging upside down in the trees of the tropical rainforests of South America and Central America. </a:t>
          </a:r>
          <a:endParaRPr lang="en-GB"/>
        </a:p>
      </dgm:t>
    </dgm:pt>
    <dgm:pt modelId="{38CF4630-B956-FE40-BAD5-08A64BDC27E1}" type="parTrans" cxnId="{7129218D-5ABB-304C-936F-411E68A3AD6F}">
      <dgm:prSet/>
      <dgm:spPr/>
      <dgm:t>
        <a:bodyPr/>
        <a:lstStyle/>
        <a:p>
          <a:endParaRPr lang="en-US"/>
        </a:p>
      </dgm:t>
    </dgm:pt>
    <dgm:pt modelId="{221B19FC-DDE3-7248-85C1-5E9802231099}" type="sibTrans" cxnId="{7129218D-5ABB-304C-936F-411E68A3AD6F}">
      <dgm:prSet/>
      <dgm:spPr/>
      <dgm:t>
        <a:bodyPr/>
        <a:lstStyle/>
        <a:p>
          <a:endParaRPr lang="en-US"/>
        </a:p>
      </dgm:t>
    </dgm:pt>
    <dgm:pt modelId="{4D5F3A7B-496B-C74E-B826-AB6E018CD12B}" type="pres">
      <dgm:prSet presAssocID="{784AE6EE-5EBF-7D4D-9628-B8D2140E00EC}" presName="linear" presStyleCnt="0">
        <dgm:presLayoutVars>
          <dgm:animLvl val="lvl"/>
          <dgm:resizeHandles val="exact"/>
        </dgm:presLayoutVars>
      </dgm:prSet>
      <dgm:spPr/>
    </dgm:pt>
    <dgm:pt modelId="{3318C92E-E369-9344-8AB2-F1E8CD802837}" type="pres">
      <dgm:prSet presAssocID="{B3C1F7C2-2424-6845-93DC-4054A96F243C}" presName="parentText" presStyleLbl="node1" presStyleIdx="0" presStyleCnt="1">
        <dgm:presLayoutVars>
          <dgm:chMax val="0"/>
          <dgm:bulletEnabled val="1"/>
        </dgm:presLayoutVars>
      </dgm:prSet>
      <dgm:spPr/>
    </dgm:pt>
  </dgm:ptLst>
  <dgm:cxnLst>
    <dgm:cxn modelId="{7129218D-5ABB-304C-936F-411E68A3AD6F}" srcId="{784AE6EE-5EBF-7D4D-9628-B8D2140E00EC}" destId="{B3C1F7C2-2424-6845-93DC-4054A96F243C}" srcOrd="0" destOrd="0" parTransId="{38CF4630-B956-FE40-BAD5-08A64BDC27E1}" sibTransId="{221B19FC-DDE3-7248-85C1-5E9802231099}"/>
    <dgm:cxn modelId="{A1036BA0-256F-8244-B321-0F4F0EB83A17}" type="presOf" srcId="{B3C1F7C2-2424-6845-93DC-4054A96F243C}" destId="{3318C92E-E369-9344-8AB2-F1E8CD802837}" srcOrd="0" destOrd="0" presId="urn:microsoft.com/office/officeart/2005/8/layout/vList2"/>
    <dgm:cxn modelId="{F03633CB-A8A5-6045-B94D-5FA45ECDA6D2}" type="presOf" srcId="{784AE6EE-5EBF-7D4D-9628-B8D2140E00EC}" destId="{4D5F3A7B-496B-C74E-B826-AB6E018CD12B}" srcOrd="0" destOrd="0" presId="urn:microsoft.com/office/officeart/2005/8/layout/vList2"/>
    <dgm:cxn modelId="{63D7B362-C23E-8F4F-B93A-1465592056D6}" type="presParOf" srcId="{4D5F3A7B-496B-C74E-B826-AB6E018CD12B}" destId="{3318C92E-E369-9344-8AB2-F1E8CD802837}"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6079470-0E6E-0244-9902-DDED4D5DC125}"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4184414C-DDB6-BF49-9AFA-C9C94558D538}">
      <dgm:prSet/>
      <dgm:spPr/>
      <dgm:t>
        <a:bodyPr/>
        <a:lstStyle/>
        <a:p>
          <a:r>
            <a:rPr lang="en-US"/>
            <a:t>GOLF</a:t>
          </a:r>
          <a:endParaRPr lang="en-GB"/>
        </a:p>
      </dgm:t>
    </dgm:pt>
    <dgm:pt modelId="{617F943A-4139-344D-8D2E-2C990B7A096F}" type="parTrans" cxnId="{0EC8EE86-D34F-024E-9674-D45FC83A0F21}">
      <dgm:prSet/>
      <dgm:spPr/>
      <dgm:t>
        <a:bodyPr/>
        <a:lstStyle/>
        <a:p>
          <a:endParaRPr lang="en-US"/>
        </a:p>
      </dgm:t>
    </dgm:pt>
    <dgm:pt modelId="{D30092B2-82C4-8045-BCBF-B704B08B22E4}" type="sibTrans" cxnId="{0EC8EE86-D34F-024E-9674-D45FC83A0F21}">
      <dgm:prSet/>
      <dgm:spPr/>
      <dgm:t>
        <a:bodyPr/>
        <a:lstStyle/>
        <a:p>
          <a:endParaRPr lang="en-US"/>
        </a:p>
      </dgm:t>
    </dgm:pt>
    <dgm:pt modelId="{FEBF7707-B8ED-B44C-9297-3294118D069D}" type="pres">
      <dgm:prSet presAssocID="{56079470-0E6E-0244-9902-DDED4D5DC125}" presName="linear" presStyleCnt="0">
        <dgm:presLayoutVars>
          <dgm:animLvl val="lvl"/>
          <dgm:resizeHandles val="exact"/>
        </dgm:presLayoutVars>
      </dgm:prSet>
      <dgm:spPr/>
    </dgm:pt>
    <dgm:pt modelId="{CF824794-24BE-F54F-B9DE-20F6F9B46C07}" type="pres">
      <dgm:prSet presAssocID="{4184414C-DDB6-BF49-9AFA-C9C94558D538}" presName="parentText" presStyleLbl="node1" presStyleIdx="0" presStyleCnt="1">
        <dgm:presLayoutVars>
          <dgm:chMax val="0"/>
          <dgm:bulletEnabled val="1"/>
        </dgm:presLayoutVars>
      </dgm:prSet>
      <dgm:spPr/>
    </dgm:pt>
  </dgm:ptLst>
  <dgm:cxnLst>
    <dgm:cxn modelId="{0EC8EE86-D34F-024E-9674-D45FC83A0F21}" srcId="{56079470-0E6E-0244-9902-DDED4D5DC125}" destId="{4184414C-DDB6-BF49-9AFA-C9C94558D538}" srcOrd="0" destOrd="0" parTransId="{617F943A-4139-344D-8D2E-2C990B7A096F}" sibTransId="{D30092B2-82C4-8045-BCBF-B704B08B22E4}"/>
    <dgm:cxn modelId="{74F005AE-43C7-6842-9474-0487A65B2ADB}" type="presOf" srcId="{4184414C-DDB6-BF49-9AFA-C9C94558D538}" destId="{CF824794-24BE-F54F-B9DE-20F6F9B46C07}" srcOrd="0" destOrd="0" presId="urn:microsoft.com/office/officeart/2005/8/layout/vList2"/>
    <dgm:cxn modelId="{70A073DD-6A2B-8E47-998F-D6DE2BB801BE}" type="presOf" srcId="{56079470-0E6E-0244-9902-DDED4D5DC125}" destId="{FEBF7707-B8ED-B44C-9297-3294118D069D}" srcOrd="0" destOrd="0" presId="urn:microsoft.com/office/officeart/2005/8/layout/vList2"/>
    <dgm:cxn modelId="{4432A065-2503-6346-8AC9-F53FBC161F73}" type="presParOf" srcId="{FEBF7707-B8ED-B44C-9297-3294118D069D}" destId="{CF824794-24BE-F54F-B9DE-20F6F9B46C0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7066CEE-60A2-2E4D-84E3-803FDEA422A2}"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2CF95DB6-877C-B440-9969-6299B2D6D4BB}">
      <dgm:prSet/>
      <dgm:spPr/>
      <dgm:t>
        <a:bodyPr/>
        <a:lstStyle/>
        <a:p>
          <a:r>
            <a:rPr lang="en-GB" b="1" i="0">
              <a:solidFill>
                <a:schemeClr val="tx1"/>
              </a:solidFill>
            </a:rPr>
            <a:t>Golf</a:t>
          </a:r>
          <a:r>
            <a:rPr lang="en-GB" b="0" i="0">
              <a:solidFill>
                <a:schemeClr val="tx1"/>
              </a:solidFill>
            </a:rPr>
            <a:t> is a club-and-ball </a:t>
          </a:r>
          <a:r>
            <a:rPr lang="en-GB" b="0" i="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sport</a:t>
          </a:r>
          <a:r>
            <a:rPr lang="en-GB" b="0" i="0">
              <a:solidFill>
                <a:schemeClr val="tx1"/>
              </a:solidFill>
            </a:rPr>
            <a:t> in which players use various </a:t>
          </a:r>
          <a:r>
            <a:rPr lang="en-GB" b="0" i="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clubs</a:t>
          </a:r>
          <a:r>
            <a:rPr lang="en-GB" b="0" i="0">
              <a:solidFill>
                <a:schemeClr val="tx1"/>
              </a:solidFill>
            </a:rPr>
            <a:t> to hit </a:t>
          </a:r>
          <a:r>
            <a:rPr lang="en-GB" b="0" i="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balls</a:t>
          </a:r>
          <a:r>
            <a:rPr lang="en-GB" b="0" i="0">
              <a:solidFill>
                <a:schemeClr val="tx1"/>
              </a:solidFill>
            </a:rPr>
            <a:t> into a series of holes on a </a:t>
          </a:r>
          <a:r>
            <a:rPr lang="en-GB" b="0" i="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course</a:t>
          </a:r>
          <a:r>
            <a:rPr lang="en-GB" b="0" i="0">
              <a:solidFill>
                <a:schemeClr val="tx1"/>
              </a:solidFill>
            </a:rPr>
            <a:t> in as few strokes as possible.</a:t>
          </a:r>
          <a:endParaRPr lang="en-GB">
            <a:solidFill>
              <a:schemeClr val="tx1"/>
            </a:solidFill>
          </a:endParaRPr>
        </a:p>
      </dgm:t>
    </dgm:pt>
    <dgm:pt modelId="{29BAAFFE-4FA3-504E-87C3-C14E514A54B2}" type="parTrans" cxnId="{FCFF02A2-0A9F-2C41-851F-36B740AB6E51}">
      <dgm:prSet/>
      <dgm:spPr/>
      <dgm:t>
        <a:bodyPr/>
        <a:lstStyle/>
        <a:p>
          <a:endParaRPr lang="en-US"/>
        </a:p>
      </dgm:t>
    </dgm:pt>
    <dgm:pt modelId="{32CF334D-62AF-E442-AC5C-6A36B5489D38}" type="sibTrans" cxnId="{FCFF02A2-0A9F-2C41-851F-36B740AB6E51}">
      <dgm:prSet/>
      <dgm:spPr/>
      <dgm:t>
        <a:bodyPr/>
        <a:lstStyle/>
        <a:p>
          <a:endParaRPr lang="en-US"/>
        </a:p>
      </dgm:t>
    </dgm:pt>
    <dgm:pt modelId="{1F9C7508-5D62-0145-BA81-96291E57E7D8}" type="pres">
      <dgm:prSet presAssocID="{37066CEE-60A2-2E4D-84E3-803FDEA422A2}" presName="linear" presStyleCnt="0">
        <dgm:presLayoutVars>
          <dgm:animLvl val="lvl"/>
          <dgm:resizeHandles val="exact"/>
        </dgm:presLayoutVars>
      </dgm:prSet>
      <dgm:spPr/>
    </dgm:pt>
    <dgm:pt modelId="{43F105F5-5D39-2743-8710-380CF3702040}" type="pres">
      <dgm:prSet presAssocID="{2CF95DB6-877C-B440-9969-6299B2D6D4BB}" presName="parentText" presStyleLbl="node1" presStyleIdx="0" presStyleCnt="1">
        <dgm:presLayoutVars>
          <dgm:chMax val="0"/>
          <dgm:bulletEnabled val="1"/>
        </dgm:presLayoutVars>
      </dgm:prSet>
      <dgm:spPr/>
    </dgm:pt>
  </dgm:ptLst>
  <dgm:cxnLst>
    <dgm:cxn modelId="{1CEA6202-CC92-624B-8BA6-2714CB6BF46B}" type="presOf" srcId="{2CF95DB6-877C-B440-9969-6299B2D6D4BB}" destId="{43F105F5-5D39-2743-8710-380CF3702040}" srcOrd="0" destOrd="0" presId="urn:microsoft.com/office/officeart/2005/8/layout/vList2"/>
    <dgm:cxn modelId="{9D2B9310-8BC2-2244-8292-06CFD54CC2BA}" type="presOf" srcId="{37066CEE-60A2-2E4D-84E3-803FDEA422A2}" destId="{1F9C7508-5D62-0145-BA81-96291E57E7D8}" srcOrd="0" destOrd="0" presId="urn:microsoft.com/office/officeart/2005/8/layout/vList2"/>
    <dgm:cxn modelId="{FCFF02A2-0A9F-2C41-851F-36B740AB6E51}" srcId="{37066CEE-60A2-2E4D-84E3-803FDEA422A2}" destId="{2CF95DB6-877C-B440-9969-6299B2D6D4BB}" srcOrd="0" destOrd="0" parTransId="{29BAAFFE-4FA3-504E-87C3-C14E514A54B2}" sibTransId="{32CF334D-62AF-E442-AC5C-6A36B5489D38}"/>
    <dgm:cxn modelId="{42C66DB7-6688-4F4E-B990-3DE927E2B3F8}" type="presParOf" srcId="{1F9C7508-5D62-0145-BA81-96291E57E7D8}" destId="{43F105F5-5D39-2743-8710-380CF3702040}"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CECB3CE-B9B8-FD46-920A-9D184531B82E}"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26359B2F-B694-144C-8AE5-6F387CC6FFFF}">
      <dgm:prSet/>
      <dgm:spPr/>
      <dgm:t>
        <a:bodyPr/>
        <a:lstStyle/>
        <a:p>
          <a:r>
            <a:rPr lang="en-US"/>
            <a:t>BURJ KHALIFA </a:t>
          </a:r>
          <a:endParaRPr lang="en-GB"/>
        </a:p>
      </dgm:t>
    </dgm:pt>
    <dgm:pt modelId="{C713D30B-5CFE-1D4E-81AE-D984296D28D2}" type="parTrans" cxnId="{3CF38968-82BC-9948-93A9-DA4BC33FA7A2}">
      <dgm:prSet/>
      <dgm:spPr/>
      <dgm:t>
        <a:bodyPr/>
        <a:lstStyle/>
        <a:p>
          <a:endParaRPr lang="en-US"/>
        </a:p>
      </dgm:t>
    </dgm:pt>
    <dgm:pt modelId="{3CEBF37F-B32B-7D4B-9D82-3ACDFBC7E670}" type="sibTrans" cxnId="{3CF38968-82BC-9948-93A9-DA4BC33FA7A2}">
      <dgm:prSet/>
      <dgm:spPr/>
      <dgm:t>
        <a:bodyPr/>
        <a:lstStyle/>
        <a:p>
          <a:endParaRPr lang="en-US"/>
        </a:p>
      </dgm:t>
    </dgm:pt>
    <dgm:pt modelId="{B4760868-FFE3-C64B-91D8-EE3DEA2BF8AB}" type="pres">
      <dgm:prSet presAssocID="{2CECB3CE-B9B8-FD46-920A-9D184531B82E}" presName="linear" presStyleCnt="0">
        <dgm:presLayoutVars>
          <dgm:animLvl val="lvl"/>
          <dgm:resizeHandles val="exact"/>
        </dgm:presLayoutVars>
      </dgm:prSet>
      <dgm:spPr/>
    </dgm:pt>
    <dgm:pt modelId="{E2AD799B-B1FA-284E-980E-814C903C02A8}" type="pres">
      <dgm:prSet presAssocID="{26359B2F-B694-144C-8AE5-6F387CC6FFFF}" presName="parentText" presStyleLbl="node1" presStyleIdx="0" presStyleCnt="1">
        <dgm:presLayoutVars>
          <dgm:chMax val="0"/>
          <dgm:bulletEnabled val="1"/>
        </dgm:presLayoutVars>
      </dgm:prSet>
      <dgm:spPr/>
    </dgm:pt>
  </dgm:ptLst>
  <dgm:cxnLst>
    <dgm:cxn modelId="{EB2C192A-57A9-4F42-B26D-2044E2EC35A5}" type="presOf" srcId="{2CECB3CE-B9B8-FD46-920A-9D184531B82E}" destId="{B4760868-FFE3-C64B-91D8-EE3DEA2BF8AB}" srcOrd="0" destOrd="0" presId="urn:microsoft.com/office/officeart/2005/8/layout/vList2"/>
    <dgm:cxn modelId="{3CF38968-82BC-9948-93A9-DA4BC33FA7A2}" srcId="{2CECB3CE-B9B8-FD46-920A-9D184531B82E}" destId="{26359B2F-B694-144C-8AE5-6F387CC6FFFF}" srcOrd="0" destOrd="0" parTransId="{C713D30B-5CFE-1D4E-81AE-D984296D28D2}" sibTransId="{3CEBF37F-B32B-7D4B-9D82-3ACDFBC7E670}"/>
    <dgm:cxn modelId="{14C50284-D7E7-A547-835C-52987A7B5E2E}" type="presOf" srcId="{26359B2F-B694-144C-8AE5-6F387CC6FFFF}" destId="{E2AD799B-B1FA-284E-980E-814C903C02A8}" srcOrd="0" destOrd="0" presId="urn:microsoft.com/office/officeart/2005/8/layout/vList2"/>
    <dgm:cxn modelId="{CAB3C833-9A70-3946-B169-D0FE15C632C1}" type="presParOf" srcId="{B4760868-FFE3-C64B-91D8-EE3DEA2BF8AB}" destId="{E2AD799B-B1FA-284E-980E-814C903C02A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5424573-0E49-B244-9F99-E14E3050EC3C}"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869BAF07-137C-3542-B7EC-22DA7AFC1214}">
      <dgm:prSet/>
      <dgm:spPr/>
      <dgm:t>
        <a:bodyPr/>
        <a:lstStyle/>
        <a:p>
          <a:r>
            <a:rPr lang="en-GB" b="0" i="0">
              <a:solidFill>
                <a:schemeClr val="tx1"/>
              </a:solidFill>
            </a:rPr>
            <a:t>The </a:t>
          </a:r>
          <a:r>
            <a:rPr lang="en-GB" b="1" i="0">
              <a:solidFill>
                <a:schemeClr val="tx1"/>
              </a:solidFill>
            </a:rPr>
            <a:t>Burj Khalifa</a:t>
          </a:r>
          <a:r>
            <a:rPr lang="en-US">
              <a:solidFill>
                <a:schemeClr val="tx1"/>
              </a:solidFill>
            </a:rPr>
            <a:t>,</a:t>
          </a:r>
          <a:r>
            <a:rPr lang="en-GB" b="0" i="0">
              <a:solidFill>
                <a:schemeClr val="tx1"/>
              </a:solidFill>
            </a:rPr>
            <a:t>known as the </a:t>
          </a:r>
          <a:r>
            <a:rPr lang="en-GB" b="1" i="0">
              <a:solidFill>
                <a:schemeClr val="tx1"/>
              </a:solidFill>
            </a:rPr>
            <a:t>Burj Dubai</a:t>
          </a:r>
          <a:r>
            <a:rPr lang="en-GB" b="0" i="0">
              <a:solidFill>
                <a:schemeClr val="tx1"/>
              </a:solidFill>
            </a:rPr>
            <a:t> prior to its inauguration in 2010, is a skyscraper in </a:t>
          </a:r>
          <a:r>
            <a:rPr lang="en-GB" b="0" i="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Dubai</a:t>
          </a:r>
          <a:r>
            <a:rPr lang="en-GB" b="0" i="0">
              <a:solidFill>
                <a:schemeClr val="tx1"/>
              </a:solidFill>
            </a:rPr>
            <a:t>, </a:t>
          </a:r>
          <a:r>
            <a:rPr lang="en-GB" b="0" i="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United Arab Emirates</a:t>
          </a:r>
          <a:r>
            <a:rPr lang="en-GB" b="0" i="0">
              <a:solidFill>
                <a:schemeClr val="tx1"/>
              </a:solidFill>
            </a:rPr>
            <a:t>. With a total height of 829.8 m (2,722 ft), just over half a mile and a roof height (excluding antenna, but including a 244 m spire) of 828 m (2,717 ft), the Burj Khalifa has been the </a:t>
          </a:r>
          <a:r>
            <a:rPr lang="en-GB" b="0" i="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tallest structure</a:t>
          </a:r>
          <a:r>
            <a:rPr lang="en-GB" b="0" i="0">
              <a:solidFill>
                <a:schemeClr val="tx1"/>
              </a:solidFill>
            </a:rPr>
            <a:t> and </a:t>
          </a:r>
          <a:r>
            <a:rPr lang="en-GB" b="0" i="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building</a:t>
          </a:r>
          <a:r>
            <a:rPr lang="en-GB" b="0" i="0">
              <a:solidFill>
                <a:schemeClr val="tx1"/>
              </a:solidFill>
            </a:rPr>
            <a:t> in the world since its </a:t>
          </a:r>
          <a:r>
            <a:rPr lang="en-GB" b="0" i="0">
              <a:solidFill>
                <a:schemeClr val="tx1"/>
              </a:solidFill>
              <a:hlinkClick xmlns:r="http://schemas.openxmlformats.org/officeDocument/2006/relationships" r:id="rId5">
                <a:extLst>
                  <a:ext uri="{A12FA001-AC4F-418D-AE19-62706E023703}">
                    <ahyp:hlinkClr xmlns:ahyp="http://schemas.microsoft.com/office/drawing/2018/hyperlinkcolor" val="tx"/>
                  </a:ext>
                </a:extLst>
              </a:hlinkClick>
            </a:rPr>
            <a:t>topping out</a:t>
          </a:r>
          <a:r>
            <a:rPr lang="en-GB" b="0" i="0">
              <a:solidFill>
                <a:schemeClr val="tx1"/>
              </a:solidFill>
            </a:rPr>
            <a:t> in 2009, supplanting </a:t>
          </a:r>
          <a:r>
            <a:rPr lang="en-GB" b="0" i="0">
              <a:solidFill>
                <a:schemeClr val="tx1"/>
              </a:solidFill>
              <a:hlinkClick xmlns:r="http://schemas.openxmlformats.org/officeDocument/2006/relationships" r:id="rId6">
                <a:extLst>
                  <a:ext uri="{A12FA001-AC4F-418D-AE19-62706E023703}">
                    <ahyp:hlinkClr xmlns:ahyp="http://schemas.microsoft.com/office/drawing/2018/hyperlinkcolor" val="tx"/>
                  </a:ext>
                </a:extLst>
              </a:hlinkClick>
            </a:rPr>
            <a:t>Taipei 101</a:t>
          </a:r>
          <a:r>
            <a:rPr lang="en-GB" b="0" i="0">
              <a:solidFill>
                <a:schemeClr val="tx1"/>
              </a:solidFill>
            </a:rPr>
            <a:t>, the previous holder of that status.</a:t>
          </a:r>
          <a:endParaRPr lang="en-GB">
            <a:solidFill>
              <a:schemeClr val="tx1"/>
            </a:solidFill>
          </a:endParaRPr>
        </a:p>
      </dgm:t>
    </dgm:pt>
    <dgm:pt modelId="{F259404D-65E0-8943-B4A0-D07926AF6016}" type="parTrans" cxnId="{72AB4BFA-9BA4-EF45-80BF-182A94B71AC1}">
      <dgm:prSet/>
      <dgm:spPr/>
      <dgm:t>
        <a:bodyPr/>
        <a:lstStyle/>
        <a:p>
          <a:endParaRPr lang="en-US"/>
        </a:p>
      </dgm:t>
    </dgm:pt>
    <dgm:pt modelId="{D9985BA8-E830-D545-B89B-C9F64F63551E}" type="sibTrans" cxnId="{72AB4BFA-9BA4-EF45-80BF-182A94B71AC1}">
      <dgm:prSet/>
      <dgm:spPr/>
      <dgm:t>
        <a:bodyPr/>
        <a:lstStyle/>
        <a:p>
          <a:endParaRPr lang="en-US"/>
        </a:p>
      </dgm:t>
    </dgm:pt>
    <dgm:pt modelId="{52DF2012-72AF-CB43-A01E-DD38926C8486}" type="pres">
      <dgm:prSet presAssocID="{65424573-0E49-B244-9F99-E14E3050EC3C}" presName="linear" presStyleCnt="0">
        <dgm:presLayoutVars>
          <dgm:animLvl val="lvl"/>
          <dgm:resizeHandles val="exact"/>
        </dgm:presLayoutVars>
      </dgm:prSet>
      <dgm:spPr/>
    </dgm:pt>
    <dgm:pt modelId="{C0F74610-554F-9847-891D-0E9761846971}" type="pres">
      <dgm:prSet presAssocID="{869BAF07-137C-3542-B7EC-22DA7AFC1214}" presName="parentText" presStyleLbl="node1" presStyleIdx="0" presStyleCnt="1">
        <dgm:presLayoutVars>
          <dgm:chMax val="0"/>
          <dgm:bulletEnabled val="1"/>
        </dgm:presLayoutVars>
      </dgm:prSet>
      <dgm:spPr/>
    </dgm:pt>
  </dgm:ptLst>
  <dgm:cxnLst>
    <dgm:cxn modelId="{913A8A2C-B199-3B49-96DE-13C9AC2B7EB8}" type="presOf" srcId="{65424573-0E49-B244-9F99-E14E3050EC3C}" destId="{52DF2012-72AF-CB43-A01E-DD38926C8486}" srcOrd="0" destOrd="0" presId="urn:microsoft.com/office/officeart/2005/8/layout/vList2"/>
    <dgm:cxn modelId="{B2EE202E-0607-914B-AE07-3663F8B10F2A}" type="presOf" srcId="{869BAF07-137C-3542-B7EC-22DA7AFC1214}" destId="{C0F74610-554F-9847-891D-0E9761846971}" srcOrd="0" destOrd="0" presId="urn:microsoft.com/office/officeart/2005/8/layout/vList2"/>
    <dgm:cxn modelId="{72AB4BFA-9BA4-EF45-80BF-182A94B71AC1}" srcId="{65424573-0E49-B244-9F99-E14E3050EC3C}" destId="{869BAF07-137C-3542-B7EC-22DA7AFC1214}" srcOrd="0" destOrd="0" parTransId="{F259404D-65E0-8943-B4A0-D07926AF6016}" sibTransId="{D9985BA8-E830-D545-B89B-C9F64F63551E}"/>
    <dgm:cxn modelId="{44927FB5-5577-0D46-A6CE-2B54FC9C3A63}" type="presParOf" srcId="{52DF2012-72AF-CB43-A01E-DD38926C8486}" destId="{C0F74610-554F-9847-891D-0E9761846971}"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82A7E29-5F1B-7B45-BB46-46FBF1C120BB}" type="doc">
      <dgm:prSet loTypeId="urn:microsoft.com/office/officeart/2005/8/layout/vList2" loCatId="convert" qsTypeId="urn:microsoft.com/office/officeart/2005/8/quickstyle/3d2" qsCatId="3D" csTypeId="urn:microsoft.com/office/officeart/2005/8/colors/accent1_2" csCatId="accent1" phldr="1"/>
      <dgm:spPr/>
      <dgm:t>
        <a:bodyPr/>
        <a:lstStyle/>
        <a:p>
          <a:endParaRPr lang="en-US"/>
        </a:p>
      </dgm:t>
    </dgm:pt>
    <dgm:pt modelId="{BEE7C479-4258-7840-A78C-763B72B6363D}">
      <dgm:prSet/>
      <dgm:spPr/>
      <dgm:t>
        <a:bodyPr/>
        <a:lstStyle/>
        <a:p>
          <a:r>
            <a:rPr lang="en-US"/>
            <a:t>PASTA</a:t>
          </a:r>
          <a:endParaRPr lang="en-GB"/>
        </a:p>
      </dgm:t>
    </dgm:pt>
    <dgm:pt modelId="{4B654A46-3775-9440-AD3A-3C5DDE1D4326}" type="parTrans" cxnId="{7B6EB810-EC4A-3341-9CD4-0C904D75D281}">
      <dgm:prSet/>
      <dgm:spPr/>
      <dgm:t>
        <a:bodyPr/>
        <a:lstStyle/>
        <a:p>
          <a:endParaRPr lang="en-US"/>
        </a:p>
      </dgm:t>
    </dgm:pt>
    <dgm:pt modelId="{FC281D9D-1565-4748-98B1-6380DBB117A1}" type="sibTrans" cxnId="{7B6EB810-EC4A-3341-9CD4-0C904D75D281}">
      <dgm:prSet/>
      <dgm:spPr/>
      <dgm:t>
        <a:bodyPr/>
        <a:lstStyle/>
        <a:p>
          <a:endParaRPr lang="en-US"/>
        </a:p>
      </dgm:t>
    </dgm:pt>
    <dgm:pt modelId="{CA03723B-36AA-4B44-81CB-FC4D75E6B755}" type="pres">
      <dgm:prSet presAssocID="{182A7E29-5F1B-7B45-BB46-46FBF1C120BB}" presName="linear" presStyleCnt="0">
        <dgm:presLayoutVars>
          <dgm:animLvl val="lvl"/>
          <dgm:resizeHandles val="exact"/>
        </dgm:presLayoutVars>
      </dgm:prSet>
      <dgm:spPr/>
    </dgm:pt>
    <dgm:pt modelId="{C9139D72-28E8-A14A-912A-F84BF56271C8}" type="pres">
      <dgm:prSet presAssocID="{BEE7C479-4258-7840-A78C-763B72B6363D}" presName="parentText" presStyleLbl="node1" presStyleIdx="0" presStyleCnt="1">
        <dgm:presLayoutVars>
          <dgm:chMax val="0"/>
          <dgm:bulletEnabled val="1"/>
        </dgm:presLayoutVars>
      </dgm:prSet>
      <dgm:spPr/>
    </dgm:pt>
  </dgm:ptLst>
  <dgm:cxnLst>
    <dgm:cxn modelId="{7B6EB810-EC4A-3341-9CD4-0C904D75D281}" srcId="{182A7E29-5F1B-7B45-BB46-46FBF1C120BB}" destId="{BEE7C479-4258-7840-A78C-763B72B6363D}" srcOrd="0" destOrd="0" parTransId="{4B654A46-3775-9440-AD3A-3C5DDE1D4326}" sibTransId="{FC281D9D-1565-4748-98B1-6380DBB117A1}"/>
    <dgm:cxn modelId="{FB1CDED9-5B30-3E44-818B-875EA618ED13}" type="presOf" srcId="{BEE7C479-4258-7840-A78C-763B72B6363D}" destId="{C9139D72-28E8-A14A-912A-F84BF56271C8}" srcOrd="0" destOrd="0" presId="urn:microsoft.com/office/officeart/2005/8/layout/vList2"/>
    <dgm:cxn modelId="{AEF926FC-779E-454D-8B01-E2679C5EEA4A}" type="presOf" srcId="{182A7E29-5F1B-7B45-BB46-46FBF1C120BB}" destId="{CA03723B-36AA-4B44-81CB-FC4D75E6B755}" srcOrd="0" destOrd="0" presId="urn:microsoft.com/office/officeart/2005/8/layout/vList2"/>
    <dgm:cxn modelId="{5632DD83-5172-0A42-B82E-7D1906E9C2CD}" type="presParOf" srcId="{CA03723B-36AA-4B44-81CB-FC4D75E6B755}" destId="{C9139D72-28E8-A14A-912A-F84BF56271C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EAEF124-4A0D-774A-91A5-FC740613FC1D}" type="doc">
      <dgm:prSet loTypeId="urn:microsoft.com/office/officeart/2005/8/layout/vList2" loCatId="convert" qsTypeId="urn:microsoft.com/office/officeart/2005/8/quickstyle/3d2" qsCatId="3D" csTypeId="urn:microsoft.com/office/officeart/2005/8/colors/accent1_2" csCatId="accent1"/>
      <dgm:spPr/>
      <dgm:t>
        <a:bodyPr/>
        <a:lstStyle/>
        <a:p>
          <a:endParaRPr lang="en-US"/>
        </a:p>
      </dgm:t>
    </dgm:pt>
    <dgm:pt modelId="{83E00871-9442-7E49-B88F-3A7E8889DE8C}">
      <dgm:prSet/>
      <dgm:spPr/>
      <dgm:t>
        <a:bodyPr/>
        <a:lstStyle/>
        <a:p>
          <a:r>
            <a:rPr lang="en-GB" b="0" i="0"/>
            <a:t>Pasta is a type of food typically made from an unleavened dough of wheat flour mixed with water or eggs, and formed into sheets or other shapes, then cooked by boiling or baking.</a:t>
          </a:r>
          <a:endParaRPr lang="en-GB"/>
        </a:p>
      </dgm:t>
    </dgm:pt>
    <dgm:pt modelId="{C8CF2C20-BDCA-4440-AED8-012F975C5AE0}" type="parTrans" cxnId="{EC8FDA44-75A2-474F-B09E-90264E359266}">
      <dgm:prSet/>
      <dgm:spPr/>
      <dgm:t>
        <a:bodyPr/>
        <a:lstStyle/>
        <a:p>
          <a:endParaRPr lang="en-US"/>
        </a:p>
      </dgm:t>
    </dgm:pt>
    <dgm:pt modelId="{28DCD08A-70CA-1D46-ACCA-2FD91D18F7D9}" type="sibTrans" cxnId="{EC8FDA44-75A2-474F-B09E-90264E359266}">
      <dgm:prSet/>
      <dgm:spPr/>
      <dgm:t>
        <a:bodyPr/>
        <a:lstStyle/>
        <a:p>
          <a:endParaRPr lang="en-US"/>
        </a:p>
      </dgm:t>
    </dgm:pt>
    <dgm:pt modelId="{BDEFC776-1C59-4944-A2AB-ED0E36E6D0EC}" type="pres">
      <dgm:prSet presAssocID="{8EAEF124-4A0D-774A-91A5-FC740613FC1D}" presName="linear" presStyleCnt="0">
        <dgm:presLayoutVars>
          <dgm:animLvl val="lvl"/>
          <dgm:resizeHandles val="exact"/>
        </dgm:presLayoutVars>
      </dgm:prSet>
      <dgm:spPr/>
    </dgm:pt>
    <dgm:pt modelId="{11D1CF10-F97E-4B4F-9F25-CD33FCA6F4D9}" type="pres">
      <dgm:prSet presAssocID="{83E00871-9442-7E49-B88F-3A7E8889DE8C}" presName="parentText" presStyleLbl="node1" presStyleIdx="0" presStyleCnt="1">
        <dgm:presLayoutVars>
          <dgm:chMax val="0"/>
          <dgm:bulletEnabled val="1"/>
        </dgm:presLayoutVars>
      </dgm:prSet>
      <dgm:spPr/>
    </dgm:pt>
  </dgm:ptLst>
  <dgm:cxnLst>
    <dgm:cxn modelId="{EC8FDA44-75A2-474F-B09E-90264E359266}" srcId="{8EAEF124-4A0D-774A-91A5-FC740613FC1D}" destId="{83E00871-9442-7E49-B88F-3A7E8889DE8C}" srcOrd="0" destOrd="0" parTransId="{C8CF2C20-BDCA-4440-AED8-012F975C5AE0}" sibTransId="{28DCD08A-70CA-1D46-ACCA-2FD91D18F7D9}"/>
    <dgm:cxn modelId="{8D04EC8D-6609-4441-A6DA-0C2DE2BE9103}" type="presOf" srcId="{8EAEF124-4A0D-774A-91A5-FC740613FC1D}" destId="{BDEFC776-1C59-4944-A2AB-ED0E36E6D0EC}" srcOrd="0" destOrd="0" presId="urn:microsoft.com/office/officeart/2005/8/layout/vList2"/>
    <dgm:cxn modelId="{EFC9F3E8-2EC8-BD48-839E-1F7EBF88E6D9}" type="presOf" srcId="{83E00871-9442-7E49-B88F-3A7E8889DE8C}" destId="{11D1CF10-F97E-4B4F-9F25-CD33FCA6F4D9}" srcOrd="0" destOrd="0" presId="urn:microsoft.com/office/officeart/2005/8/layout/vList2"/>
    <dgm:cxn modelId="{CC773260-BD44-B142-A05E-A43D963E70EF}" type="presParOf" srcId="{BDEFC776-1C59-4944-A2AB-ED0E36E6D0EC}" destId="{11D1CF10-F97E-4B4F-9F25-CD33FCA6F4D9}"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F0F7350-1784-DB40-8EB4-5E663429A9C9}" type="doc">
      <dgm:prSet loTypeId="urn:microsoft.com/office/officeart/2005/8/layout/vList2" loCatId="convert" qsTypeId="urn:microsoft.com/office/officeart/2005/8/quickstyle/simple1" qsCatId="simple" csTypeId="urn:microsoft.com/office/officeart/2005/8/colors/accent1_2" csCatId="accent1" phldr="1"/>
      <dgm:spPr/>
      <dgm:t>
        <a:bodyPr/>
        <a:lstStyle/>
        <a:p>
          <a:endParaRPr lang="en-US"/>
        </a:p>
      </dgm:t>
    </dgm:pt>
    <dgm:pt modelId="{51AEEEC7-9711-1A4A-B7E1-83958753AD9D}">
      <dgm:prSet/>
      <dgm:spPr/>
      <dgm:t>
        <a:bodyPr/>
        <a:lstStyle/>
        <a:p>
          <a:r>
            <a:rPr lang="en-US"/>
            <a:t>SAIF ALI KHAN</a:t>
          </a:r>
          <a:endParaRPr lang="en-GB"/>
        </a:p>
      </dgm:t>
    </dgm:pt>
    <dgm:pt modelId="{AB50C239-5166-2E42-B354-C8AA82EEA921}" type="parTrans" cxnId="{A807DEF4-3563-504F-8D92-BDC0BA3F888D}">
      <dgm:prSet/>
      <dgm:spPr/>
      <dgm:t>
        <a:bodyPr/>
        <a:lstStyle/>
        <a:p>
          <a:endParaRPr lang="en-US"/>
        </a:p>
      </dgm:t>
    </dgm:pt>
    <dgm:pt modelId="{20FBC15F-249C-2344-A5BE-A295A8594807}" type="sibTrans" cxnId="{A807DEF4-3563-504F-8D92-BDC0BA3F888D}">
      <dgm:prSet/>
      <dgm:spPr/>
      <dgm:t>
        <a:bodyPr/>
        <a:lstStyle/>
        <a:p>
          <a:endParaRPr lang="en-US"/>
        </a:p>
      </dgm:t>
    </dgm:pt>
    <dgm:pt modelId="{ABD19620-9307-5B4D-865E-75A146A75F94}" type="pres">
      <dgm:prSet presAssocID="{CF0F7350-1784-DB40-8EB4-5E663429A9C9}" presName="linear" presStyleCnt="0">
        <dgm:presLayoutVars>
          <dgm:animLvl val="lvl"/>
          <dgm:resizeHandles val="exact"/>
        </dgm:presLayoutVars>
      </dgm:prSet>
      <dgm:spPr/>
    </dgm:pt>
    <dgm:pt modelId="{8019F5CB-AF6E-A94B-96D5-0A0449512B0C}" type="pres">
      <dgm:prSet presAssocID="{51AEEEC7-9711-1A4A-B7E1-83958753AD9D}" presName="parentText" presStyleLbl="node1" presStyleIdx="0" presStyleCnt="1">
        <dgm:presLayoutVars>
          <dgm:chMax val="0"/>
          <dgm:bulletEnabled val="1"/>
        </dgm:presLayoutVars>
      </dgm:prSet>
      <dgm:spPr/>
    </dgm:pt>
  </dgm:ptLst>
  <dgm:cxnLst>
    <dgm:cxn modelId="{BA881B0E-9F67-9E4A-86B5-ED297201B92A}" type="presOf" srcId="{51AEEEC7-9711-1A4A-B7E1-83958753AD9D}" destId="{8019F5CB-AF6E-A94B-96D5-0A0449512B0C}" srcOrd="0" destOrd="0" presId="urn:microsoft.com/office/officeart/2005/8/layout/vList2"/>
    <dgm:cxn modelId="{2345DDCE-68F1-8745-B372-3FB0302DD8C8}" type="presOf" srcId="{CF0F7350-1784-DB40-8EB4-5E663429A9C9}" destId="{ABD19620-9307-5B4D-865E-75A146A75F94}" srcOrd="0" destOrd="0" presId="urn:microsoft.com/office/officeart/2005/8/layout/vList2"/>
    <dgm:cxn modelId="{A807DEF4-3563-504F-8D92-BDC0BA3F888D}" srcId="{CF0F7350-1784-DB40-8EB4-5E663429A9C9}" destId="{51AEEEC7-9711-1A4A-B7E1-83958753AD9D}" srcOrd="0" destOrd="0" parTransId="{AB50C239-5166-2E42-B354-C8AA82EEA921}" sibTransId="{20FBC15F-249C-2344-A5BE-A295A8594807}"/>
    <dgm:cxn modelId="{71863CD0-82C8-6743-876E-9669783A9419}" type="presParOf" srcId="{ABD19620-9307-5B4D-865E-75A146A75F94}" destId="{8019F5CB-AF6E-A94B-96D5-0A0449512B0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945FC68-3384-B34C-8075-9E5A130F45DC}" type="doc">
      <dgm:prSet loTypeId="urn:microsoft.com/office/officeart/2005/8/layout/vList2" loCatId="convert" qsTypeId="urn:microsoft.com/office/officeart/2005/8/quickstyle/simple1" qsCatId="simple" csTypeId="urn:microsoft.com/office/officeart/2005/8/colors/accent1_2" csCatId="accent1"/>
      <dgm:spPr/>
      <dgm:t>
        <a:bodyPr/>
        <a:lstStyle/>
        <a:p>
          <a:endParaRPr lang="en-US"/>
        </a:p>
      </dgm:t>
    </dgm:pt>
    <dgm:pt modelId="{0E434109-420B-A043-8A9D-0EF146BDAAAE}">
      <dgm:prSet/>
      <dgm:spPr/>
      <dgm:t>
        <a:bodyPr/>
        <a:lstStyle/>
        <a:p>
          <a:r>
            <a:rPr lang="en-GB" b="0" i="0"/>
            <a:t>Saif Ali Khan is an Indian actor and producer who works in Hindi films. The son of actress Sharmila Tagore and cricketer Mansoor Ali Khan, Khan made his acting debut in Yash Chopra's drama Parampara, but achieved success with his roles in the romantic drama Yeh Dillagi and the action film Main Khiladi Tu Anari</a:t>
          </a:r>
          <a:endParaRPr lang="en-GB"/>
        </a:p>
      </dgm:t>
    </dgm:pt>
    <dgm:pt modelId="{F4EE8923-0A64-B441-B3C6-E1E5EA32FEDA}" type="parTrans" cxnId="{172163CE-2357-1F47-ACDD-B4C33CB5BBC9}">
      <dgm:prSet/>
      <dgm:spPr/>
      <dgm:t>
        <a:bodyPr/>
        <a:lstStyle/>
        <a:p>
          <a:endParaRPr lang="en-US"/>
        </a:p>
      </dgm:t>
    </dgm:pt>
    <dgm:pt modelId="{F60AE0F4-383E-4546-A981-5E867B5685DE}" type="sibTrans" cxnId="{172163CE-2357-1F47-ACDD-B4C33CB5BBC9}">
      <dgm:prSet/>
      <dgm:spPr/>
      <dgm:t>
        <a:bodyPr/>
        <a:lstStyle/>
        <a:p>
          <a:endParaRPr lang="en-US"/>
        </a:p>
      </dgm:t>
    </dgm:pt>
    <dgm:pt modelId="{4D9182B2-B602-6F4A-A54A-6F1ABB15F7AA}" type="pres">
      <dgm:prSet presAssocID="{5945FC68-3384-B34C-8075-9E5A130F45DC}" presName="linear" presStyleCnt="0">
        <dgm:presLayoutVars>
          <dgm:animLvl val="lvl"/>
          <dgm:resizeHandles val="exact"/>
        </dgm:presLayoutVars>
      </dgm:prSet>
      <dgm:spPr/>
    </dgm:pt>
    <dgm:pt modelId="{2F15317F-2B4C-F946-959E-955320142B85}" type="pres">
      <dgm:prSet presAssocID="{0E434109-420B-A043-8A9D-0EF146BDAAAE}" presName="parentText" presStyleLbl="node1" presStyleIdx="0" presStyleCnt="1">
        <dgm:presLayoutVars>
          <dgm:chMax val="0"/>
          <dgm:bulletEnabled val="1"/>
        </dgm:presLayoutVars>
      </dgm:prSet>
      <dgm:spPr/>
    </dgm:pt>
  </dgm:ptLst>
  <dgm:cxnLst>
    <dgm:cxn modelId="{EDB2E00E-AF3E-904D-A2F4-CF5F6F50E32F}" type="presOf" srcId="{0E434109-420B-A043-8A9D-0EF146BDAAAE}" destId="{2F15317F-2B4C-F946-959E-955320142B85}" srcOrd="0" destOrd="0" presId="urn:microsoft.com/office/officeart/2005/8/layout/vList2"/>
    <dgm:cxn modelId="{172163CE-2357-1F47-ACDD-B4C33CB5BBC9}" srcId="{5945FC68-3384-B34C-8075-9E5A130F45DC}" destId="{0E434109-420B-A043-8A9D-0EF146BDAAAE}" srcOrd="0" destOrd="0" parTransId="{F4EE8923-0A64-B441-B3C6-E1E5EA32FEDA}" sibTransId="{F60AE0F4-383E-4546-A981-5E867B5685DE}"/>
    <dgm:cxn modelId="{A4A459D3-6841-6E43-9290-28D51B24E3C2}" type="presOf" srcId="{5945FC68-3384-B34C-8075-9E5A130F45DC}" destId="{4D9182B2-B602-6F4A-A54A-6F1ABB15F7AA}" srcOrd="0" destOrd="0" presId="urn:microsoft.com/office/officeart/2005/8/layout/vList2"/>
    <dgm:cxn modelId="{EB7B5364-20DF-E24C-919E-0A5E235CF4ED}" type="presParOf" srcId="{4D9182B2-B602-6F4A-A54A-6F1ABB15F7AA}" destId="{2F15317F-2B4C-F946-959E-955320142B8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5EE91F5-61AC-0742-9EE4-23E068B77789}" type="doc">
      <dgm:prSet loTypeId="urn:microsoft.com/office/officeart/2005/8/layout/vList2" loCatId="convert" qsTypeId="urn:microsoft.com/office/officeart/2005/8/quickstyle/3d3" qsCatId="3D" csTypeId="urn:microsoft.com/office/officeart/2005/8/colors/accent0_2" csCatId="mainScheme"/>
      <dgm:spPr/>
      <dgm:t>
        <a:bodyPr/>
        <a:lstStyle/>
        <a:p>
          <a:endParaRPr lang="en-US"/>
        </a:p>
      </dgm:t>
    </dgm:pt>
    <dgm:pt modelId="{B72E47FE-6909-6A43-99C0-D05E8D8570EA}">
      <dgm:prSet custT="1"/>
      <dgm:spPr/>
      <dgm:t>
        <a:bodyPr/>
        <a:lstStyle/>
        <a:p>
          <a:r>
            <a:rPr lang="en-US" sz="8000" b="1">
              <a:latin typeface="Modern Love Grunge" panose="02000000000000000000" pitchFamily="2" charset="0"/>
              <a:ea typeface="Modern Love Grunge" panose="02000000000000000000" pitchFamily="2" charset="0"/>
            </a:rPr>
            <a:t>Thank you</a:t>
          </a:r>
          <a:endParaRPr lang="en-GB" sz="8000">
            <a:latin typeface="Modern Love Grunge" panose="02000000000000000000" pitchFamily="2" charset="0"/>
            <a:ea typeface="Modern Love Grunge" panose="02000000000000000000" pitchFamily="2" charset="0"/>
          </a:endParaRPr>
        </a:p>
      </dgm:t>
    </dgm:pt>
    <dgm:pt modelId="{1A863B3B-FE4B-A44C-AA6A-E6D3ED11D863}" type="parTrans" cxnId="{08DF3DA1-BD1C-0542-98BB-7B441917F5F5}">
      <dgm:prSet/>
      <dgm:spPr/>
      <dgm:t>
        <a:bodyPr/>
        <a:lstStyle/>
        <a:p>
          <a:endParaRPr lang="en-US"/>
        </a:p>
      </dgm:t>
    </dgm:pt>
    <dgm:pt modelId="{11871FE7-299F-0E43-966C-6F4924D29D06}" type="sibTrans" cxnId="{08DF3DA1-BD1C-0542-98BB-7B441917F5F5}">
      <dgm:prSet/>
      <dgm:spPr/>
      <dgm:t>
        <a:bodyPr/>
        <a:lstStyle/>
        <a:p>
          <a:endParaRPr lang="en-US"/>
        </a:p>
      </dgm:t>
    </dgm:pt>
    <dgm:pt modelId="{EABD11F5-59CC-D742-A977-9FE01D58967D}" type="pres">
      <dgm:prSet presAssocID="{D5EE91F5-61AC-0742-9EE4-23E068B77789}" presName="linear" presStyleCnt="0">
        <dgm:presLayoutVars>
          <dgm:animLvl val="lvl"/>
          <dgm:resizeHandles val="exact"/>
        </dgm:presLayoutVars>
      </dgm:prSet>
      <dgm:spPr/>
    </dgm:pt>
    <dgm:pt modelId="{A9A324A3-F7B7-F74F-8F2A-B92DB0D1DE1E}" type="pres">
      <dgm:prSet presAssocID="{B72E47FE-6909-6A43-99C0-D05E8D8570EA}" presName="parentText" presStyleLbl="node1" presStyleIdx="0" presStyleCnt="1">
        <dgm:presLayoutVars>
          <dgm:chMax val="0"/>
          <dgm:bulletEnabled val="1"/>
        </dgm:presLayoutVars>
      </dgm:prSet>
      <dgm:spPr/>
    </dgm:pt>
  </dgm:ptLst>
  <dgm:cxnLst>
    <dgm:cxn modelId="{B5264198-F058-1B4E-944C-81FAF4A3C6D4}" type="presOf" srcId="{B72E47FE-6909-6A43-99C0-D05E8D8570EA}" destId="{A9A324A3-F7B7-F74F-8F2A-B92DB0D1DE1E}" srcOrd="0" destOrd="0" presId="urn:microsoft.com/office/officeart/2005/8/layout/vList2"/>
    <dgm:cxn modelId="{08DF3DA1-BD1C-0542-98BB-7B441917F5F5}" srcId="{D5EE91F5-61AC-0742-9EE4-23E068B77789}" destId="{B72E47FE-6909-6A43-99C0-D05E8D8570EA}" srcOrd="0" destOrd="0" parTransId="{1A863B3B-FE4B-A44C-AA6A-E6D3ED11D863}" sibTransId="{11871FE7-299F-0E43-966C-6F4924D29D06}"/>
    <dgm:cxn modelId="{B9EA47BD-5D6E-ED4A-8CB0-DE08AD15B371}" type="presOf" srcId="{D5EE91F5-61AC-0742-9EE4-23E068B77789}" destId="{EABD11F5-59CC-D742-A977-9FE01D58967D}" srcOrd="0" destOrd="0" presId="urn:microsoft.com/office/officeart/2005/8/layout/vList2"/>
    <dgm:cxn modelId="{8FBB39A0-5729-8C48-840A-19A4290A5559}" type="presParOf" srcId="{EABD11F5-59CC-D742-A977-9FE01D58967D}" destId="{A9A324A3-F7B7-F74F-8F2A-B92DB0D1DE1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95491-F8EE-DD40-B395-748AED092B2D}">
      <dsp:nvSpPr>
        <dsp:cNvPr id="0" name=""/>
        <dsp:cNvSpPr/>
      </dsp:nvSpPr>
      <dsp:spPr>
        <a:xfrm>
          <a:off x="0" y="0"/>
          <a:ext cx="7429499" cy="1065451"/>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Primary Level</a:t>
          </a:r>
          <a:endParaRPr lang="en-GB" sz="4700" kern="1200"/>
        </a:p>
      </dsp:txBody>
      <dsp:txXfrm>
        <a:off x="31206" y="31206"/>
        <a:ext cx="7367087" cy="1003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12E71-BF7C-AC45-8600-8B4C531B6242}">
      <dsp:nvSpPr>
        <dsp:cNvPr id="0" name=""/>
        <dsp:cNvSpPr/>
      </dsp:nvSpPr>
      <dsp:spPr>
        <a:xfrm>
          <a:off x="0" y="76199"/>
          <a:ext cx="7429500" cy="2971800"/>
        </a:xfrm>
        <a:prstGeom prst="chevron">
          <a:avLst/>
        </a:prstGeom>
        <a:solidFill>
          <a:schemeClr val="accent1">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2550" tIns="41275" rIns="0" bIns="41275" numCol="1" spcCol="1270" anchor="ctr" anchorCtr="0">
          <a:noAutofit/>
        </a:bodyPr>
        <a:lstStyle/>
        <a:p>
          <a:pPr marL="0" lvl="0" indent="0" algn="ctr" defTabSz="2889250">
            <a:lnSpc>
              <a:spcPct val="90000"/>
            </a:lnSpc>
            <a:spcBef>
              <a:spcPct val="0"/>
            </a:spcBef>
            <a:spcAft>
              <a:spcPct val="35000"/>
            </a:spcAft>
            <a:buNone/>
          </a:pPr>
          <a:r>
            <a:rPr lang="en-US" sz="6500" b="1" kern="1200"/>
            <a:t>VISUAL                               ROUND</a:t>
          </a:r>
          <a:endParaRPr lang="en-GB" sz="6500" kern="1200"/>
        </a:p>
      </dsp:txBody>
      <dsp:txXfrm>
        <a:off x="1485900" y="76199"/>
        <a:ext cx="4457700" cy="2971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A51F7-E40C-E34F-9954-F5E716AAFC98}">
      <dsp:nvSpPr>
        <dsp:cNvPr id="0" name=""/>
        <dsp:cNvSpPr/>
      </dsp:nvSpPr>
      <dsp:spPr>
        <a:xfrm>
          <a:off x="0" y="839"/>
          <a:ext cx="7429499" cy="1731691"/>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5760" tIns="365760" rIns="365760" bIns="365760" numCol="1" spcCol="1270" anchor="ctr" anchorCtr="0">
          <a:noAutofit/>
        </a:bodyPr>
        <a:lstStyle/>
        <a:p>
          <a:pPr marL="0" lvl="0" indent="0" algn="l" defTabSz="4267200">
            <a:lnSpc>
              <a:spcPct val="90000"/>
            </a:lnSpc>
            <a:spcBef>
              <a:spcPct val="0"/>
            </a:spcBef>
            <a:spcAft>
              <a:spcPct val="35000"/>
            </a:spcAft>
            <a:buNone/>
          </a:pPr>
          <a:r>
            <a:rPr lang="en-US" sz="9600" kern="1200">
              <a:latin typeface="Niagara Solid" pitchFamily="82" charset="0"/>
            </a:rPr>
            <a:t>KAPIL DEV</a:t>
          </a:r>
          <a:endParaRPr lang="en-GB" sz="9600" kern="1200">
            <a:latin typeface="Niagara Solid" pitchFamily="82" charset="0"/>
          </a:endParaRPr>
        </a:p>
      </dsp:txBody>
      <dsp:txXfrm>
        <a:off x="84534" y="85373"/>
        <a:ext cx="7260431" cy="1562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8D85F-7259-F048-B6F8-FC1F34C90B5B}">
      <dsp:nvSpPr>
        <dsp:cNvPr id="0" name=""/>
        <dsp:cNvSpPr/>
      </dsp:nvSpPr>
      <dsp:spPr>
        <a:xfrm>
          <a:off x="0" y="39588"/>
          <a:ext cx="7429500" cy="335789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GB" sz="3500" b="0" i="0" kern="1200">
              <a:latin typeface="Agency FB" panose="020B0503020202020204" pitchFamily="34" charset="0"/>
            </a:rPr>
            <a:t>Kapil Dev Ramlal Nikhanj is an Indian former cricketer. He was a fast medium bowler and a hard hitting middle order batsman. He led India to win its first Cricket World Cup title in 1983. He was named by Wisden as the Indian Cricketer of the Century in 2002</a:t>
          </a:r>
          <a:endParaRPr lang="en-GB" sz="3500" kern="1200">
            <a:latin typeface="Agency FB" panose="020B0503020202020204" pitchFamily="34" charset="0"/>
          </a:endParaRPr>
        </a:p>
      </dsp:txBody>
      <dsp:txXfrm>
        <a:off x="163919" y="203507"/>
        <a:ext cx="7101662" cy="30300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69E22E-BAE9-6F48-B824-E92B5213D1B7}">
      <dsp:nvSpPr>
        <dsp:cNvPr id="0" name=""/>
        <dsp:cNvSpPr/>
      </dsp:nvSpPr>
      <dsp:spPr>
        <a:xfrm>
          <a:off x="0" y="389"/>
          <a:ext cx="7141242" cy="152397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65760" tIns="365760" rIns="365760" bIns="365760" numCol="1" spcCol="1270" anchor="ctr" anchorCtr="0">
          <a:noAutofit/>
        </a:bodyPr>
        <a:lstStyle/>
        <a:p>
          <a:pPr marL="0" lvl="0" indent="0" algn="l" defTabSz="4267200">
            <a:lnSpc>
              <a:spcPct val="90000"/>
            </a:lnSpc>
            <a:spcBef>
              <a:spcPct val="0"/>
            </a:spcBef>
            <a:spcAft>
              <a:spcPct val="35000"/>
            </a:spcAft>
            <a:buNone/>
          </a:pPr>
          <a:r>
            <a:rPr lang="en-US" sz="9600" kern="1200">
              <a:latin typeface="Niagara Solid" pitchFamily="82" charset="0"/>
            </a:rPr>
            <a:t>BIBI KA MAQBARA</a:t>
          </a:r>
          <a:endParaRPr lang="en-GB" sz="9600" kern="1200">
            <a:latin typeface="Niagara Solid" pitchFamily="82" charset="0"/>
          </a:endParaRPr>
        </a:p>
      </dsp:txBody>
      <dsp:txXfrm>
        <a:off x="74394" y="74783"/>
        <a:ext cx="6992454" cy="13751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A78F5-E6E6-1B46-BD0D-388839D4C5CB}">
      <dsp:nvSpPr>
        <dsp:cNvPr id="0" name=""/>
        <dsp:cNvSpPr/>
      </dsp:nvSpPr>
      <dsp:spPr>
        <a:xfrm>
          <a:off x="0" y="197448"/>
          <a:ext cx="7429500" cy="3079439"/>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0" i="0" kern="1200">
              <a:solidFill>
                <a:schemeClr val="tx1"/>
              </a:solidFill>
              <a:latin typeface="Agency FB" panose="020B0503020202020204" pitchFamily="34" charset="0"/>
            </a:rPr>
            <a:t>The </a:t>
          </a:r>
          <a:r>
            <a:rPr lang="en-GB" sz="2800" b="1" i="0" kern="1200">
              <a:solidFill>
                <a:schemeClr val="tx1"/>
              </a:solidFill>
              <a:latin typeface="Agency FB" panose="020B0503020202020204" pitchFamily="34" charset="0"/>
            </a:rPr>
            <a:t>Bibi Ka Maqbara</a:t>
          </a:r>
          <a:r>
            <a:rPr lang="en-GB" sz="2800" b="0" i="0" kern="1200">
              <a:solidFill>
                <a:schemeClr val="tx1"/>
              </a:solidFill>
              <a:latin typeface="Agency FB" panose="020B0503020202020204" pitchFamily="34" charset="0"/>
            </a:rPr>
            <a:t> is a tomb located in </a:t>
          </a:r>
          <a:r>
            <a:rPr lang="en-GB" sz="2800" b="0" i="0" kern="1200">
              <a:solidFill>
                <a:schemeClr val="tx1"/>
              </a:solidFill>
              <a:latin typeface="Agency FB" panose="020B0503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Aurangabad</a:t>
          </a:r>
          <a:r>
            <a:rPr lang="en-GB" sz="2800" b="0" i="0" kern="1200">
              <a:solidFill>
                <a:schemeClr val="tx1"/>
              </a:solidFill>
              <a:latin typeface="Agency FB" panose="020B0503020202020204" pitchFamily="34" charset="0"/>
            </a:rPr>
            <a:t>, </a:t>
          </a:r>
          <a:r>
            <a:rPr lang="en-GB" sz="2800" b="0" i="0" kern="1200">
              <a:solidFill>
                <a:schemeClr val="tx1"/>
              </a:solidFill>
              <a:latin typeface="Agency FB" panose="020B0503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Maharashtra</a:t>
          </a:r>
          <a:r>
            <a:rPr lang="en-GB" sz="2800" b="0" i="0" kern="1200">
              <a:solidFill>
                <a:schemeClr val="tx1"/>
              </a:solidFill>
              <a:latin typeface="Agency FB" panose="020B0503020202020204" pitchFamily="34" charset="0"/>
            </a:rPr>
            <a:t>, </a:t>
          </a:r>
          <a:r>
            <a:rPr lang="en-GB" sz="2800" b="0" i="0" kern="1200">
              <a:solidFill>
                <a:schemeClr val="tx1"/>
              </a:solidFill>
              <a:latin typeface="Agency FB" panose="020B0503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India</a:t>
          </a:r>
          <a:r>
            <a:rPr lang="en-GB" sz="2800" b="0" i="0" kern="1200">
              <a:solidFill>
                <a:schemeClr val="tx1"/>
              </a:solidFill>
              <a:latin typeface="Agency FB" panose="020B0503020202020204" pitchFamily="34" charset="0"/>
            </a:rPr>
            <a:t>. It was commissioned in 1660 by the </a:t>
          </a:r>
          <a:r>
            <a:rPr lang="en-GB" sz="2800" b="0" i="0" kern="1200">
              <a:solidFill>
                <a:schemeClr val="tx1"/>
              </a:solidFill>
              <a:latin typeface="Agency FB" panose="020B0503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Mughal emperor</a:t>
          </a:r>
          <a:r>
            <a:rPr lang="en-GB" sz="2800" b="0" i="0" kern="1200">
              <a:solidFill>
                <a:schemeClr val="tx1"/>
              </a:solidFill>
              <a:latin typeface="Agency FB" panose="020B0503020202020204" pitchFamily="34" charset="0"/>
            </a:rPr>
            <a:t> </a:t>
          </a:r>
          <a:r>
            <a:rPr lang="en-GB" sz="2800" b="0" i="0" kern="1200">
              <a:solidFill>
                <a:schemeClr val="tx1"/>
              </a:solidFill>
              <a:latin typeface="Agency FB" panose="020B0503020202020204" pitchFamily="34" charset="0"/>
              <a:hlinkClick xmlns:r="http://schemas.openxmlformats.org/officeDocument/2006/relationships" r:id="rId5">
                <a:extLst>
                  <a:ext uri="{A12FA001-AC4F-418D-AE19-62706E023703}">
                    <ahyp:hlinkClr xmlns:ahyp="http://schemas.microsoft.com/office/drawing/2018/hyperlinkcolor" val="tx"/>
                  </a:ext>
                </a:extLst>
              </a:hlinkClick>
            </a:rPr>
            <a:t>Aurangzeb</a:t>
          </a:r>
          <a:r>
            <a:rPr lang="en-GB" sz="2800" b="0" i="0" kern="1200">
              <a:solidFill>
                <a:schemeClr val="tx1"/>
              </a:solidFill>
              <a:latin typeface="Agency FB" panose="020B0503020202020204" pitchFamily="34" charset="0"/>
            </a:rPr>
            <a:t> in the memory of his wife </a:t>
          </a:r>
          <a:r>
            <a:rPr lang="en-GB" sz="2800" b="0" i="0" kern="1200">
              <a:solidFill>
                <a:schemeClr val="tx1"/>
              </a:solidFill>
              <a:latin typeface="Agency FB" panose="020B0503020202020204" pitchFamily="34" charset="0"/>
              <a:hlinkClick xmlns:r="http://schemas.openxmlformats.org/officeDocument/2006/relationships" r:id="rId6">
                <a:extLst>
                  <a:ext uri="{A12FA001-AC4F-418D-AE19-62706E023703}">
                    <ahyp:hlinkClr xmlns:ahyp="http://schemas.microsoft.com/office/drawing/2018/hyperlinkcolor" val="tx"/>
                  </a:ext>
                </a:extLst>
              </a:hlinkClick>
            </a:rPr>
            <a:t>Dilras Banu Begum</a:t>
          </a:r>
          <a:r>
            <a:rPr lang="en-GB" sz="2800" b="0" i="0" kern="1200">
              <a:solidFill>
                <a:schemeClr val="tx1"/>
              </a:solidFill>
              <a:latin typeface="Agency FB" panose="020B0503020202020204" pitchFamily="34" charset="0"/>
            </a:rPr>
            <a:t> (posthumously known as Rabia-ud-Daurani) and is considered to be a symbol of Aurangzeb's 'conjugal fidelity'.It bears a striking resemblance to the </a:t>
          </a:r>
          <a:r>
            <a:rPr lang="en-GB" sz="2800" b="0" i="0" kern="1200">
              <a:solidFill>
                <a:schemeClr val="tx1"/>
              </a:solidFill>
              <a:latin typeface="Agency FB" panose="020B0503020202020204" pitchFamily="34" charset="0"/>
              <a:hlinkClick xmlns:r="http://schemas.openxmlformats.org/officeDocument/2006/relationships" r:id="rId7">
                <a:extLst>
                  <a:ext uri="{A12FA001-AC4F-418D-AE19-62706E023703}">
                    <ahyp:hlinkClr xmlns:ahyp="http://schemas.microsoft.com/office/drawing/2018/hyperlinkcolor" val="tx"/>
                  </a:ext>
                </a:extLst>
              </a:hlinkClick>
            </a:rPr>
            <a:t>Taj Mahal</a:t>
          </a:r>
          <a:r>
            <a:rPr lang="en-GB" sz="2800" b="0" i="0" kern="1200">
              <a:solidFill>
                <a:schemeClr val="tx1"/>
              </a:solidFill>
              <a:latin typeface="Agency FB" panose="020B0503020202020204" pitchFamily="34" charset="0"/>
            </a:rPr>
            <a:t>, the mausoleum of Aurangzeb's mother, </a:t>
          </a:r>
          <a:r>
            <a:rPr lang="en-GB" sz="2800" b="0" i="0" kern="1200">
              <a:solidFill>
                <a:schemeClr val="tx1"/>
              </a:solidFill>
              <a:latin typeface="Agency FB" panose="020B0503020202020204" pitchFamily="34" charset="0"/>
              <a:hlinkClick xmlns:r="http://schemas.openxmlformats.org/officeDocument/2006/relationships" r:id="rId8">
                <a:extLst>
                  <a:ext uri="{A12FA001-AC4F-418D-AE19-62706E023703}">
                    <ahyp:hlinkClr xmlns:ahyp="http://schemas.microsoft.com/office/drawing/2018/hyperlinkcolor" val="tx"/>
                  </a:ext>
                </a:extLst>
              </a:hlinkClick>
            </a:rPr>
            <a:t>Mumtaz Mahal</a:t>
          </a:r>
          <a:r>
            <a:rPr lang="en-GB" sz="2800" b="0" i="0" kern="1200">
              <a:solidFill>
                <a:schemeClr val="tx1"/>
              </a:solidFill>
              <a:latin typeface="Agency FB" panose="020B0503020202020204" pitchFamily="34" charset="0"/>
            </a:rPr>
            <a:t>.</a:t>
          </a:r>
          <a:endParaRPr lang="en-GB" sz="2800" kern="1200">
            <a:solidFill>
              <a:schemeClr val="tx1"/>
            </a:solidFill>
            <a:latin typeface="Agency FB" panose="020B0503020202020204" pitchFamily="34" charset="0"/>
          </a:endParaRPr>
        </a:p>
      </dsp:txBody>
      <dsp:txXfrm>
        <a:off x="150326" y="347774"/>
        <a:ext cx="7128848" cy="27787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3BD8A-D04D-8C4D-AE90-9E1F257E77F7}">
      <dsp:nvSpPr>
        <dsp:cNvPr id="0" name=""/>
        <dsp:cNvSpPr/>
      </dsp:nvSpPr>
      <dsp:spPr>
        <a:xfrm>
          <a:off x="0" y="214948"/>
          <a:ext cx="7635626" cy="122323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US" sz="5100" kern="1200"/>
            <a:t>SOUTH AFRICA’S FLAG</a:t>
          </a:r>
          <a:endParaRPr lang="en-GB" sz="5100" kern="1200"/>
        </a:p>
      </dsp:txBody>
      <dsp:txXfrm>
        <a:off x="59713" y="274661"/>
        <a:ext cx="7516200" cy="11038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30D37-3590-864D-B743-42AE0DEB21E3}">
      <dsp:nvSpPr>
        <dsp:cNvPr id="0" name=""/>
        <dsp:cNvSpPr/>
      </dsp:nvSpPr>
      <dsp:spPr>
        <a:xfrm>
          <a:off x="0" y="2490"/>
          <a:ext cx="7807018" cy="311922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0" i="0" kern="1200"/>
            <a:t>The flag of South Africa was designed in March 1994 and adopted on 27 April 1994, at the beginning of South Africa's 1994 general election, to replace the flag that had been used since 1928.</a:t>
          </a:r>
          <a:endParaRPr lang="en-GB" sz="3100" kern="1200"/>
        </a:p>
      </dsp:txBody>
      <dsp:txXfrm>
        <a:off x="152268" y="154758"/>
        <a:ext cx="7502482" cy="281468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6C86C-2217-4A4B-8120-77F281BAF90B}">
      <dsp:nvSpPr>
        <dsp:cNvPr id="0" name=""/>
        <dsp:cNvSpPr/>
      </dsp:nvSpPr>
      <dsp:spPr>
        <a:xfrm>
          <a:off x="0" y="172987"/>
          <a:ext cx="7429499" cy="155902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MERCEDES-BENZ </a:t>
          </a:r>
          <a:endParaRPr lang="en-GB" sz="6500" kern="1200"/>
        </a:p>
      </dsp:txBody>
      <dsp:txXfrm>
        <a:off x="76105" y="249092"/>
        <a:ext cx="7277289" cy="14068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1514AB-5DCE-F545-B9D0-21445CEB11C7}">
      <dsp:nvSpPr>
        <dsp:cNvPr id="0" name=""/>
        <dsp:cNvSpPr/>
      </dsp:nvSpPr>
      <dsp:spPr>
        <a:xfrm>
          <a:off x="0" y="243510"/>
          <a:ext cx="7429500" cy="263718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0" i="0" kern="1200"/>
            <a:t>Mercedes-Benz, commonly referred to as just Mercedes, is a German luxury automotive marque. Mercedes-Benz and subsidiary Mercedes-Benz AG – of Daimler AG – are headquartered in Stuttgart, Baden-Württemberg, Germany. Mercedes-Benz produces consumer luxury vehicles and commercial vehicles. </a:t>
          </a:r>
          <a:endParaRPr lang="en-GB" sz="2300" kern="1200"/>
        </a:p>
      </dsp:txBody>
      <dsp:txXfrm>
        <a:off x="128737" y="372247"/>
        <a:ext cx="7172026" cy="23797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66CD7-2AD8-974C-97D1-1101B1FE37D6}">
      <dsp:nvSpPr>
        <dsp:cNvPr id="0" name=""/>
        <dsp:cNvSpPr/>
      </dsp:nvSpPr>
      <dsp:spPr>
        <a:xfrm>
          <a:off x="0" y="14698"/>
          <a:ext cx="7159785" cy="1415114"/>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l" defTabSz="2622550">
            <a:lnSpc>
              <a:spcPct val="90000"/>
            </a:lnSpc>
            <a:spcBef>
              <a:spcPct val="0"/>
            </a:spcBef>
            <a:spcAft>
              <a:spcPct val="35000"/>
            </a:spcAft>
            <a:buNone/>
          </a:pPr>
          <a:r>
            <a:rPr lang="en-US" sz="5900" kern="1200"/>
            <a:t>MOTU AND PATLU</a:t>
          </a:r>
          <a:endParaRPr lang="en-GB" sz="5900" kern="1200"/>
        </a:p>
      </dsp:txBody>
      <dsp:txXfrm>
        <a:off x="69080" y="83778"/>
        <a:ext cx="7021625" cy="12769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CE95D-FFA9-C544-A689-EB70954297D8}">
      <dsp:nvSpPr>
        <dsp:cNvPr id="0" name=""/>
        <dsp:cNvSpPr/>
      </dsp:nvSpPr>
      <dsp:spPr>
        <a:xfrm>
          <a:off x="0" y="66868"/>
          <a:ext cx="7429500" cy="403065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Motu and Patlu are stars of Lot Pot Comics and they have been a favourite among children for more than four decades. Motu is fat and friendly and is very fond of samosas and his friend Patlu, even though he cannot read, carries a newspaper with him. They are simple and often clueless how to handle situations but they manage to cope with the difficult situation somehow with the help of their friends. One statement is always highlighted in the series “Bure </a:t>
          </a:r>
          <a:r>
            <a:rPr lang="en-GB" sz="1600" b="0" i="1" kern="1200"/>
            <a:t>Kaam Ka Bura Natija</a:t>
          </a:r>
          <a:r>
            <a:rPr lang="en-GB" sz="1600" b="0" i="0" kern="1200"/>
            <a:t>”. So, in fun way some Indian values are also learnt by children while watching this animated series. Children enjoy this lot.</a:t>
          </a:r>
          <a:br>
            <a:rPr lang="en-GB" sz="1600" kern="1200"/>
          </a:br>
          <a:br>
            <a:rPr lang="en-GB" sz="1600" kern="1200"/>
          </a:br>
          <a:r>
            <a:rPr lang="en-GB" sz="1600" b="0" i="0" kern="1200"/>
            <a:t>Not only Motu and Patlu but also other cartoon characters in this series are popular amongst children. These characters include Dr. Jhatka , Ghasitram, Inspector Chingum, John, Number 1 and Number 2, Boxer etc. Overall it is fun and entertaining series for not only children but also adults.</a:t>
          </a:r>
          <a:br>
            <a:rPr lang="en-GB" sz="1600" kern="1200"/>
          </a:br>
          <a:endParaRPr lang="en-GB" sz="1600" kern="1200"/>
        </a:p>
      </dsp:txBody>
      <dsp:txXfrm>
        <a:off x="196760" y="263628"/>
        <a:ext cx="7035980" cy="363713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F0C8C-7A12-7542-AB81-95EE0BCFB444}">
      <dsp:nvSpPr>
        <dsp:cNvPr id="0" name=""/>
        <dsp:cNvSpPr/>
      </dsp:nvSpPr>
      <dsp:spPr>
        <a:xfrm>
          <a:off x="0" y="172987"/>
          <a:ext cx="7429499" cy="155902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SLOTH</a:t>
          </a:r>
          <a:endParaRPr lang="en-GB" sz="6500" kern="1200"/>
        </a:p>
      </dsp:txBody>
      <dsp:txXfrm>
        <a:off x="76105" y="249092"/>
        <a:ext cx="7277289" cy="140681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18C92E-E369-9344-8AB2-F1E8CD802837}">
      <dsp:nvSpPr>
        <dsp:cNvPr id="0" name=""/>
        <dsp:cNvSpPr/>
      </dsp:nvSpPr>
      <dsp:spPr>
        <a:xfrm>
          <a:off x="0" y="71519"/>
          <a:ext cx="7429500" cy="298116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0" i="0" kern="1200"/>
            <a:t>Sloths are a group of arboreal Neotropical xenarthran mammals, constituting the suborder Folivora. Noted for their slowness of movement, they spend most of their lives hanging upside down in the trees of the tropical rainforests of South America and Central America. </a:t>
          </a:r>
          <a:endParaRPr lang="en-GB" sz="2600" kern="1200"/>
        </a:p>
      </dsp:txBody>
      <dsp:txXfrm>
        <a:off x="145528" y="217047"/>
        <a:ext cx="7138444" cy="26901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24794-24BE-F54F-B9DE-20F6F9B46C07}">
      <dsp:nvSpPr>
        <dsp:cNvPr id="0" name=""/>
        <dsp:cNvSpPr/>
      </dsp:nvSpPr>
      <dsp:spPr>
        <a:xfrm>
          <a:off x="0" y="172987"/>
          <a:ext cx="7429499" cy="155902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GOLF</a:t>
          </a:r>
          <a:endParaRPr lang="en-GB" sz="6500" kern="1200"/>
        </a:p>
      </dsp:txBody>
      <dsp:txXfrm>
        <a:off x="76105" y="249092"/>
        <a:ext cx="7277289" cy="14068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105F5-5D39-2743-8710-380CF3702040}">
      <dsp:nvSpPr>
        <dsp:cNvPr id="0" name=""/>
        <dsp:cNvSpPr/>
      </dsp:nvSpPr>
      <dsp:spPr>
        <a:xfrm>
          <a:off x="0" y="3659"/>
          <a:ext cx="7429500" cy="311688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GB" sz="3700" b="1" i="0" kern="1200">
              <a:solidFill>
                <a:schemeClr val="tx1"/>
              </a:solidFill>
            </a:rPr>
            <a:t>Golf</a:t>
          </a:r>
          <a:r>
            <a:rPr lang="en-GB" sz="3700" b="0" i="0" kern="1200">
              <a:solidFill>
                <a:schemeClr val="tx1"/>
              </a:solidFill>
            </a:rPr>
            <a:t> is a club-and-ball </a:t>
          </a:r>
          <a:r>
            <a:rPr lang="en-GB" sz="3700" b="0" i="0" kern="120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sport</a:t>
          </a:r>
          <a:r>
            <a:rPr lang="en-GB" sz="3700" b="0" i="0" kern="1200">
              <a:solidFill>
                <a:schemeClr val="tx1"/>
              </a:solidFill>
            </a:rPr>
            <a:t> in which players use various </a:t>
          </a:r>
          <a:r>
            <a:rPr lang="en-GB" sz="3700" b="0" i="0" kern="120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clubs</a:t>
          </a:r>
          <a:r>
            <a:rPr lang="en-GB" sz="3700" b="0" i="0" kern="1200">
              <a:solidFill>
                <a:schemeClr val="tx1"/>
              </a:solidFill>
            </a:rPr>
            <a:t> to hit </a:t>
          </a:r>
          <a:r>
            <a:rPr lang="en-GB" sz="3700" b="0" i="0" kern="120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balls</a:t>
          </a:r>
          <a:r>
            <a:rPr lang="en-GB" sz="3700" b="0" i="0" kern="1200">
              <a:solidFill>
                <a:schemeClr val="tx1"/>
              </a:solidFill>
            </a:rPr>
            <a:t> into a series of holes on a </a:t>
          </a:r>
          <a:r>
            <a:rPr lang="en-GB" sz="3700" b="0" i="0" kern="120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course</a:t>
          </a:r>
          <a:r>
            <a:rPr lang="en-GB" sz="3700" b="0" i="0" kern="1200">
              <a:solidFill>
                <a:schemeClr val="tx1"/>
              </a:solidFill>
            </a:rPr>
            <a:t> in as few strokes as possible.</a:t>
          </a:r>
          <a:endParaRPr lang="en-GB" sz="3700" kern="1200">
            <a:solidFill>
              <a:schemeClr val="tx1"/>
            </a:solidFill>
          </a:endParaRPr>
        </a:p>
      </dsp:txBody>
      <dsp:txXfrm>
        <a:off x="152154" y="155813"/>
        <a:ext cx="7125192" cy="281257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D799B-B1FA-284E-980E-814C903C02A8}">
      <dsp:nvSpPr>
        <dsp:cNvPr id="0" name=""/>
        <dsp:cNvSpPr/>
      </dsp:nvSpPr>
      <dsp:spPr>
        <a:xfrm>
          <a:off x="0" y="172987"/>
          <a:ext cx="7429499" cy="155902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BURJ KHALIFA </a:t>
          </a:r>
          <a:endParaRPr lang="en-GB" sz="6500" kern="1200"/>
        </a:p>
      </dsp:txBody>
      <dsp:txXfrm>
        <a:off x="76105" y="249092"/>
        <a:ext cx="7277289" cy="140681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74610-554F-9847-891D-0E9761846971}">
      <dsp:nvSpPr>
        <dsp:cNvPr id="0" name=""/>
        <dsp:cNvSpPr/>
      </dsp:nvSpPr>
      <dsp:spPr>
        <a:xfrm>
          <a:off x="0" y="38760"/>
          <a:ext cx="7429500" cy="304668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0" i="0" kern="1200">
              <a:solidFill>
                <a:schemeClr val="tx1"/>
              </a:solidFill>
            </a:rPr>
            <a:t>The </a:t>
          </a:r>
          <a:r>
            <a:rPr lang="en-GB" sz="2100" b="1" i="0" kern="1200">
              <a:solidFill>
                <a:schemeClr val="tx1"/>
              </a:solidFill>
            </a:rPr>
            <a:t>Burj Khalifa</a:t>
          </a:r>
          <a:r>
            <a:rPr lang="en-US" sz="2100" kern="1200">
              <a:solidFill>
                <a:schemeClr val="tx1"/>
              </a:solidFill>
            </a:rPr>
            <a:t>,</a:t>
          </a:r>
          <a:r>
            <a:rPr lang="en-GB" sz="2100" b="0" i="0" kern="1200">
              <a:solidFill>
                <a:schemeClr val="tx1"/>
              </a:solidFill>
            </a:rPr>
            <a:t>known as the </a:t>
          </a:r>
          <a:r>
            <a:rPr lang="en-GB" sz="2100" b="1" i="0" kern="1200">
              <a:solidFill>
                <a:schemeClr val="tx1"/>
              </a:solidFill>
            </a:rPr>
            <a:t>Burj Dubai</a:t>
          </a:r>
          <a:r>
            <a:rPr lang="en-GB" sz="2100" b="0" i="0" kern="1200">
              <a:solidFill>
                <a:schemeClr val="tx1"/>
              </a:solidFill>
            </a:rPr>
            <a:t> prior to its inauguration in 2010, is a skyscraper in </a:t>
          </a:r>
          <a:r>
            <a:rPr lang="en-GB" sz="2100" b="0" i="0" kern="120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Dubai</a:t>
          </a:r>
          <a:r>
            <a:rPr lang="en-GB" sz="2100" b="0" i="0" kern="1200">
              <a:solidFill>
                <a:schemeClr val="tx1"/>
              </a:solidFill>
            </a:rPr>
            <a:t>, </a:t>
          </a:r>
          <a:r>
            <a:rPr lang="en-GB" sz="2100" b="0" i="0" kern="120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United Arab Emirates</a:t>
          </a:r>
          <a:r>
            <a:rPr lang="en-GB" sz="2100" b="0" i="0" kern="1200">
              <a:solidFill>
                <a:schemeClr val="tx1"/>
              </a:solidFill>
            </a:rPr>
            <a:t>. With a total height of 829.8 m (2,722 ft), just over half a mile and a roof height (excluding antenna, but including a 244 m spire) of 828 m (2,717 ft), the Burj Khalifa has been the </a:t>
          </a:r>
          <a:r>
            <a:rPr lang="en-GB" sz="2100" b="0" i="0" kern="120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tallest structure</a:t>
          </a:r>
          <a:r>
            <a:rPr lang="en-GB" sz="2100" b="0" i="0" kern="1200">
              <a:solidFill>
                <a:schemeClr val="tx1"/>
              </a:solidFill>
            </a:rPr>
            <a:t> and </a:t>
          </a:r>
          <a:r>
            <a:rPr lang="en-GB" sz="2100" b="0" i="0" kern="1200">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building</a:t>
          </a:r>
          <a:r>
            <a:rPr lang="en-GB" sz="2100" b="0" i="0" kern="1200">
              <a:solidFill>
                <a:schemeClr val="tx1"/>
              </a:solidFill>
            </a:rPr>
            <a:t> in the world since its </a:t>
          </a:r>
          <a:r>
            <a:rPr lang="en-GB" sz="2100" b="0" i="0" kern="1200">
              <a:solidFill>
                <a:schemeClr val="tx1"/>
              </a:solidFill>
              <a:hlinkClick xmlns:r="http://schemas.openxmlformats.org/officeDocument/2006/relationships" r:id="rId5">
                <a:extLst>
                  <a:ext uri="{A12FA001-AC4F-418D-AE19-62706E023703}">
                    <ahyp:hlinkClr xmlns:ahyp="http://schemas.microsoft.com/office/drawing/2018/hyperlinkcolor" val="tx"/>
                  </a:ext>
                </a:extLst>
              </a:hlinkClick>
            </a:rPr>
            <a:t>topping out</a:t>
          </a:r>
          <a:r>
            <a:rPr lang="en-GB" sz="2100" b="0" i="0" kern="1200">
              <a:solidFill>
                <a:schemeClr val="tx1"/>
              </a:solidFill>
            </a:rPr>
            <a:t> in 2009, supplanting </a:t>
          </a:r>
          <a:r>
            <a:rPr lang="en-GB" sz="2100" b="0" i="0" kern="1200">
              <a:solidFill>
                <a:schemeClr val="tx1"/>
              </a:solidFill>
              <a:hlinkClick xmlns:r="http://schemas.openxmlformats.org/officeDocument/2006/relationships" r:id="rId6">
                <a:extLst>
                  <a:ext uri="{A12FA001-AC4F-418D-AE19-62706E023703}">
                    <ahyp:hlinkClr xmlns:ahyp="http://schemas.microsoft.com/office/drawing/2018/hyperlinkcolor" val="tx"/>
                  </a:ext>
                </a:extLst>
              </a:hlinkClick>
            </a:rPr>
            <a:t>Taipei 101</a:t>
          </a:r>
          <a:r>
            <a:rPr lang="en-GB" sz="2100" b="0" i="0" kern="1200">
              <a:solidFill>
                <a:schemeClr val="tx1"/>
              </a:solidFill>
            </a:rPr>
            <a:t>, the previous holder of that status.</a:t>
          </a:r>
          <a:endParaRPr lang="en-GB" sz="2100" kern="1200">
            <a:solidFill>
              <a:schemeClr val="tx1"/>
            </a:solidFill>
          </a:endParaRPr>
        </a:p>
      </dsp:txBody>
      <dsp:txXfrm>
        <a:off x="148727" y="187487"/>
        <a:ext cx="7132046" cy="274922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139D72-28E8-A14A-912A-F84BF56271C8}">
      <dsp:nvSpPr>
        <dsp:cNvPr id="0" name=""/>
        <dsp:cNvSpPr/>
      </dsp:nvSpPr>
      <dsp:spPr>
        <a:xfrm>
          <a:off x="0" y="172987"/>
          <a:ext cx="7429499" cy="1559025"/>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PASTA</a:t>
          </a:r>
          <a:endParaRPr lang="en-GB" sz="6500" kern="1200"/>
        </a:p>
      </dsp:txBody>
      <dsp:txXfrm>
        <a:off x="76105" y="249092"/>
        <a:ext cx="7277289" cy="140681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1CF10-F97E-4B4F-9F25-CD33FCA6F4D9}">
      <dsp:nvSpPr>
        <dsp:cNvPr id="0" name=""/>
        <dsp:cNvSpPr/>
      </dsp:nvSpPr>
      <dsp:spPr>
        <a:xfrm>
          <a:off x="0" y="2490"/>
          <a:ext cx="7429500" cy="3119220"/>
        </a:xfrm>
        <a:prstGeom prst="round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GB" sz="3100" b="0" i="0" kern="1200"/>
            <a:t>Pasta is a type of food typically made from an unleavened dough of wheat flour mixed with water or eggs, and formed into sheets or other shapes, then cooked by boiling or baking.</a:t>
          </a:r>
          <a:endParaRPr lang="en-GB" sz="3100" kern="1200"/>
        </a:p>
      </dsp:txBody>
      <dsp:txXfrm>
        <a:off x="152268" y="154758"/>
        <a:ext cx="7124964" cy="281468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19F5CB-AF6E-A94B-96D5-0A0449512B0C}">
      <dsp:nvSpPr>
        <dsp:cNvPr id="0" name=""/>
        <dsp:cNvSpPr/>
      </dsp:nvSpPr>
      <dsp:spPr>
        <a:xfrm>
          <a:off x="0" y="172987"/>
          <a:ext cx="7429499" cy="1559025"/>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SAIF ALI KHAN</a:t>
          </a:r>
          <a:endParaRPr lang="en-GB" sz="6500" kern="1200"/>
        </a:p>
      </dsp:txBody>
      <dsp:txXfrm>
        <a:off x="76105" y="249092"/>
        <a:ext cx="7277289" cy="140681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5317F-2B4C-F946-959E-955320142B85}">
      <dsp:nvSpPr>
        <dsp:cNvPr id="0" name=""/>
        <dsp:cNvSpPr/>
      </dsp:nvSpPr>
      <dsp:spPr>
        <a:xfrm>
          <a:off x="0" y="243510"/>
          <a:ext cx="7429500" cy="26371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0" i="0" kern="1200"/>
            <a:t>Saif Ali Khan is an Indian actor and producer who works in Hindi films. The son of actress Sharmila Tagore and cricketer Mansoor Ali Khan, Khan made his acting debut in Yash Chopra's drama Parampara, but achieved success with his roles in the romantic drama Yeh Dillagi and the action film Main Khiladi Tu Anari</a:t>
          </a:r>
          <a:endParaRPr lang="en-GB" sz="2300" kern="1200"/>
        </a:p>
      </dsp:txBody>
      <dsp:txXfrm>
        <a:off x="128737" y="372247"/>
        <a:ext cx="7172026" cy="237970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324A3-F7B7-F74F-8F2A-B92DB0D1DE1E}">
      <dsp:nvSpPr>
        <dsp:cNvPr id="0" name=""/>
        <dsp:cNvSpPr/>
      </dsp:nvSpPr>
      <dsp:spPr>
        <a:xfrm>
          <a:off x="0" y="624123"/>
          <a:ext cx="6507166" cy="2395575"/>
        </a:xfrm>
        <a:prstGeom prst="roundRect">
          <a:avLst/>
        </a:prstGeom>
        <a:solidFill>
          <a:schemeClr val="lt1">
            <a:hueOff val="0"/>
            <a:satOff val="0"/>
            <a:lumOff val="0"/>
            <a:alphaOff val="0"/>
          </a:schemeClr>
        </a:solidFill>
        <a:ln>
          <a:noFill/>
        </a:ln>
        <a:effectLst>
          <a:innerShdw blurRad="50800" dist="25400" dir="13500000">
            <a:srgbClr val="000000">
              <a:alpha val="5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4800" tIns="304800" rIns="304800" bIns="304800" numCol="1" spcCol="1270" anchor="ctr" anchorCtr="0">
          <a:noAutofit/>
        </a:bodyPr>
        <a:lstStyle/>
        <a:p>
          <a:pPr marL="0" lvl="0" indent="0" algn="l" defTabSz="3556000">
            <a:lnSpc>
              <a:spcPct val="90000"/>
            </a:lnSpc>
            <a:spcBef>
              <a:spcPct val="0"/>
            </a:spcBef>
            <a:spcAft>
              <a:spcPct val="35000"/>
            </a:spcAft>
            <a:buNone/>
          </a:pPr>
          <a:r>
            <a:rPr lang="en-US" sz="8000" b="1" kern="1200">
              <a:latin typeface="Modern Love Grunge" panose="02000000000000000000" pitchFamily="2" charset="0"/>
              <a:ea typeface="Modern Love Grunge" panose="02000000000000000000" pitchFamily="2" charset="0"/>
            </a:rPr>
            <a:t>Thank you</a:t>
          </a:r>
          <a:endParaRPr lang="en-GB" sz="8000" kern="1200">
            <a:latin typeface="Modern Love Grunge" panose="02000000000000000000" pitchFamily="2" charset="0"/>
            <a:ea typeface="Modern Love Grunge" panose="02000000000000000000" pitchFamily="2" charset="0"/>
          </a:endParaRPr>
        </a:p>
      </dsp:txBody>
      <dsp:txXfrm>
        <a:off x="116942" y="741065"/>
        <a:ext cx="6273282" cy="21616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4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13259" y="609601"/>
            <a:ext cx="6507167" cy="3200400"/>
          </a:xfrm>
        </p:spPr>
        <p:txBody>
          <a:bodyPr anchor="b">
            <a:normAutofit/>
          </a:bodyPr>
          <a:lstStyle>
            <a:lvl1pPr algn="ctr">
              <a:defRPr sz="36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13259" y="3886200"/>
            <a:ext cx="6507167" cy="1905000"/>
          </a:xfrm>
        </p:spPr>
        <p:txBody>
          <a:bodyPr anchor="t">
            <a:normAutofit/>
          </a:bodyPr>
          <a:lstStyle>
            <a:lvl1pPr marL="0" indent="0" algn="ctr">
              <a:buNone/>
              <a:defRPr sz="1575">
                <a:gradFill flip="none" rotWithShape="1">
                  <a:gsLst>
                    <a:gs pos="0">
                      <a:schemeClr val="tx1"/>
                    </a:gs>
                    <a:gs pos="100000">
                      <a:schemeClr val="tx1">
                        <a:lumMod val="75000"/>
                      </a:schemeClr>
                    </a:gs>
                  </a:gsLst>
                  <a:lin ang="5400000" scaled="0"/>
                  <a:tileRect/>
                </a:gra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13260" y="3308581"/>
            <a:ext cx="6515100" cy="1468800"/>
          </a:xfrm>
        </p:spPr>
        <p:txBody>
          <a:bodyPr anchor="b"/>
          <a:lstStyle>
            <a:lvl1pPr algn="r">
              <a:defRPr sz="3000" b="0" cap="all"/>
            </a:lvl1pPr>
          </a:lstStyle>
          <a:p>
            <a:r>
              <a:rPr lang="en-US"/>
              <a:t>Click to edit Master title style</a:t>
            </a:r>
            <a:endParaRPr lang="en-US" dirty="0"/>
          </a:p>
        </p:txBody>
      </p:sp>
      <p:sp>
        <p:nvSpPr>
          <p:cNvPr id="3" name="Text Placeholder 2"/>
          <p:cNvSpPr>
            <a:spLocks noGrp="1"/>
          </p:cNvSpPr>
          <p:nvPr>
            <p:ph type="body" idx="1"/>
          </p:nvPr>
        </p:nvSpPr>
        <p:spPr>
          <a:xfrm>
            <a:off x="1313259" y="4777381"/>
            <a:ext cx="6515101" cy="860400"/>
          </a:xfrm>
        </p:spPr>
        <p:txBody>
          <a:bodyPr anchor="t">
            <a:normAutofit/>
          </a:bodyPr>
          <a:lstStyle>
            <a:lvl1pPr marL="0" indent="0" algn="r">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9" y="2667000"/>
            <a:ext cx="3657600"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7959" y="2667000"/>
            <a:ext cx="3657600"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71961" y="2658533"/>
            <a:ext cx="3441698"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6059" y="3243263"/>
            <a:ext cx="3657600"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32350" y="2667000"/>
            <a:ext cx="3453210" cy="576262"/>
          </a:xfrm>
        </p:spPr>
        <p:txBody>
          <a:bodyPr anchor="b">
            <a:noAutofit/>
          </a:bodyPr>
          <a:lstStyle>
            <a:lvl1pPr marL="0" indent="0">
              <a:buNone/>
              <a:defRPr sz="21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7959" y="3243263"/>
            <a:ext cx="3657601" cy="2547937"/>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600200"/>
            <a:ext cx="2661841" cy="1371600"/>
          </a:xfrm>
        </p:spPr>
        <p:txBody>
          <a:bodyPr anchor="b">
            <a:norm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3827859" y="609601"/>
            <a:ext cx="4457701" cy="51816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6059" y="2971800"/>
            <a:ext cx="2661841" cy="1828800"/>
          </a:xfrm>
        </p:spPr>
        <p:txBody>
          <a:bodyPr>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1600200"/>
            <a:ext cx="4000501" cy="1371600"/>
          </a:xfrm>
        </p:spPr>
        <p:txBody>
          <a:bodyPr anchor="b">
            <a:normAutofit/>
          </a:bodyPr>
          <a:lstStyle>
            <a:lvl1pPr algn="l">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75300" y="-18288"/>
            <a:ext cx="245744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56059" y="2971800"/>
            <a:ext cx="4000501" cy="1828800"/>
          </a:xfrm>
        </p:spPr>
        <p:txBody>
          <a:bodyP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799409" y="5883276"/>
            <a:ext cx="685800" cy="365125"/>
          </a:xfrm>
        </p:spPr>
        <p:txBody>
          <a:bodyPr/>
          <a:lstStyle/>
          <a:p>
            <a:fld id="{B61BEF0D-F0BB-DE4B-95CE-6DB70DBA9567}" type="datetimeFigureOut">
              <a:rPr lang="en-US" dirty="0"/>
              <a:pPr/>
              <a:t>2/13/2022</a:t>
            </a:fld>
            <a:endParaRPr lang="en-US" dirty="0"/>
          </a:p>
        </p:txBody>
      </p:sp>
      <p:sp>
        <p:nvSpPr>
          <p:cNvPr id="6" name="Footer Placeholder 5"/>
          <p:cNvSpPr>
            <a:spLocks noGrp="1"/>
          </p:cNvSpPr>
          <p:nvPr>
            <p:ph type="ftr" sz="quarter" idx="11"/>
          </p:nvPr>
        </p:nvSpPr>
        <p:spPr>
          <a:xfrm>
            <a:off x="856059" y="5883276"/>
            <a:ext cx="3829050" cy="365125"/>
          </a:xfrm>
        </p:spPr>
        <p:txBody>
          <a:bodyPr/>
          <a:lstStyle/>
          <a:p>
            <a:endParaRPr lang="en-US" dirty="0"/>
          </a:p>
        </p:txBody>
      </p:sp>
      <p:sp>
        <p:nvSpPr>
          <p:cNvPr id="7" name="Slide Number Placeholder 6"/>
          <p:cNvSpPr>
            <a:spLocks noGrp="1"/>
          </p:cNvSpPr>
          <p:nvPr>
            <p:ph type="sldNum" sz="quarter" idx="12"/>
          </p:nvPr>
        </p:nvSpPr>
        <p:spPr>
          <a:xfrm>
            <a:off x="8056960" y="5883276"/>
            <a:ext cx="241925"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4732865"/>
            <a:ext cx="742950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484709" y="932112"/>
            <a:ext cx="6169458"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56060" y="5299603"/>
            <a:ext cx="7429500" cy="493712"/>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2"/>
            <a:ext cx="7429499" cy="3124199"/>
          </a:xfrm>
        </p:spPr>
        <p:txBody>
          <a:bodyPr anchor="ctr">
            <a:normAutofit/>
          </a:bodyPr>
          <a:lstStyle>
            <a:lvl1pPr algn="l">
              <a:defRPr sz="2400" b="0" cap="all"/>
            </a:lvl1pPr>
          </a:lstStyle>
          <a:p>
            <a:r>
              <a:rPr lang="en-US"/>
              <a:t>Click to edit Master title style</a:t>
            </a:r>
            <a:endParaRPr lang="en-US" dirty="0"/>
          </a:p>
        </p:txBody>
      </p:sp>
      <p:sp>
        <p:nvSpPr>
          <p:cNvPr id="3" name="Text Placeholder 2"/>
          <p:cNvSpPr>
            <a:spLocks noGrp="1"/>
          </p:cNvSpPr>
          <p:nvPr>
            <p:ph type="body" idx="1"/>
          </p:nvPr>
        </p:nvSpPr>
        <p:spPr>
          <a:xfrm>
            <a:off x="856058" y="4343400"/>
            <a:ext cx="7429500" cy="1447800"/>
          </a:xfrm>
        </p:spPr>
        <p:txBody>
          <a:bodyPr anchor="ctr">
            <a:normAutofit/>
          </a:bodyPr>
          <a:lstStyle>
            <a:lvl1pPr marL="0" indent="0" algn="l">
              <a:buNone/>
              <a:defRPr sz="150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627459"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609602"/>
            <a:ext cx="6972299" cy="2743199"/>
          </a:xfrm>
        </p:spPr>
        <p:txBody>
          <a:bodyPr anchor="ctr">
            <a:normAutofit/>
          </a:bodyPr>
          <a:lstStyle>
            <a:lvl1pPr algn="l">
              <a:defRPr sz="24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3352800"/>
            <a:ext cx="6629402" cy="38100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856058" y="4343400"/>
            <a:ext cx="7429500" cy="1447800"/>
          </a:xfrm>
        </p:spPr>
        <p:txBody>
          <a:bodyPr vert="horz" lIns="91440" tIns="45720" rIns="91440" bIns="45720" rtlCol="0" anchor="ctr">
            <a:normAutofit/>
          </a:bodyPr>
          <a:lstStyle>
            <a:lvl1pPr>
              <a:buNone/>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9" y="3308581"/>
            <a:ext cx="7429500" cy="1468800"/>
          </a:xfrm>
        </p:spPr>
        <p:txBody>
          <a:bodyPr anchor="b">
            <a:normAutofit/>
          </a:bodyPr>
          <a:lstStyle>
            <a:lvl1pPr algn="l">
              <a:defRPr sz="2400" b="0" cap="all"/>
            </a:lvl1pPr>
          </a:lstStyle>
          <a:p>
            <a:r>
              <a:rPr lang="en-US"/>
              <a:t>Click to edit Master title style</a:t>
            </a:r>
            <a:endParaRPr lang="en-US" dirty="0"/>
          </a:p>
        </p:txBody>
      </p:sp>
      <p:sp>
        <p:nvSpPr>
          <p:cNvPr id="3" name="Text Placeholder 2"/>
          <p:cNvSpPr>
            <a:spLocks noGrp="1"/>
          </p:cNvSpPr>
          <p:nvPr>
            <p:ph type="body" idx="1"/>
          </p:nvPr>
        </p:nvSpPr>
        <p:spPr>
          <a:xfrm>
            <a:off x="856058" y="4777381"/>
            <a:ext cx="7429501" cy="860400"/>
          </a:xfrm>
        </p:spPr>
        <p:txBody>
          <a:bodyPr vert="horz" lIns="91440" tIns="45720" rIns="91440" bIns="45720" rtlCol="0" anchor="t">
            <a:normAutofit/>
          </a:bodyPr>
          <a:lstStyle>
            <a:lvl1pPr>
              <a:defRPr lang="en-US" sz="15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627459"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accent1"/>
                </a:solidFill>
              </a:rPr>
              <a:t>“</a:t>
            </a:r>
          </a:p>
        </p:txBody>
      </p:sp>
      <p:sp>
        <p:nvSpPr>
          <p:cNvPr id="15" name="TextBox 14"/>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accent1"/>
                </a:solidFill>
              </a:rPr>
              <a:t>”</a:t>
            </a:r>
          </a:p>
        </p:txBody>
      </p:sp>
      <p:sp>
        <p:nvSpPr>
          <p:cNvPr id="2" name="Title 1"/>
          <p:cNvSpPr>
            <a:spLocks noGrp="1"/>
          </p:cNvSpPr>
          <p:nvPr>
            <p:ph type="title"/>
          </p:nvPr>
        </p:nvSpPr>
        <p:spPr>
          <a:xfrm>
            <a:off x="1084660" y="609602"/>
            <a:ext cx="6972299" cy="2743199"/>
          </a:xfrm>
        </p:spPr>
        <p:txBody>
          <a:bodyPr anchor="ctr">
            <a:normAutofit/>
          </a:bodyPr>
          <a:lstStyle>
            <a:lvl1pPr algn="l">
              <a:defRPr sz="24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56059" y="3886200"/>
            <a:ext cx="7429500" cy="889000"/>
          </a:xfrm>
        </p:spPr>
        <p:txBody>
          <a:bodyPr vert="horz" lIns="91440" tIns="45720" rIns="91440" bIns="45720" rtlCol="0" anchor="b">
            <a:normAutofit/>
          </a:bodyPr>
          <a:lstStyle>
            <a:lvl1pPr>
              <a:buNone/>
              <a:defRPr lang="en-US" sz="1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56058" y="4775200"/>
            <a:ext cx="7429500" cy="10160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56060" y="609602"/>
            <a:ext cx="74294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56059" y="3505200"/>
            <a:ext cx="7429500" cy="838200"/>
          </a:xfrm>
        </p:spPr>
        <p:txBody>
          <a:bodyPr vert="horz" lIns="91440" tIns="45720" rIns="91440" bIns="45720" rtlCol="0" anchor="b">
            <a:normAutofit/>
          </a:bodyPr>
          <a:lstStyle>
            <a:lvl1pPr>
              <a:buNone/>
              <a:defRPr lang="en-US" sz="21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56058" y="4343400"/>
            <a:ext cx="7429500" cy="1447800"/>
          </a:xfrm>
        </p:spPr>
        <p:txBody>
          <a:bodyPr anchor="t">
            <a:normAutofit/>
          </a:bodyPr>
          <a:lstStyle>
            <a:lvl1pPr marL="0" indent="0" algn="l">
              <a:buNone/>
              <a:defRPr sz="1350">
                <a:gradFill flip="none" rotWithShape="1">
                  <a:gsLst>
                    <a:gs pos="0">
                      <a:schemeClr val="tx1"/>
                    </a:gs>
                    <a:gs pos="100000">
                      <a:schemeClr val="tx1">
                        <a:lumMod val="75000"/>
                      </a:schemeClr>
                    </a:gs>
                  </a:gsLst>
                  <a:lin ang="5400000" scaled="0"/>
                  <a:tileRect/>
                </a:gra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673" y="609600"/>
            <a:ext cx="1657886"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9" y="609600"/>
            <a:ext cx="565785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6060" y="609600"/>
            <a:ext cx="7429499"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6060" y="2667000"/>
            <a:ext cx="7429499"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28209" y="5883276"/>
            <a:ext cx="1200150" cy="365125"/>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2/13/2022</a:t>
            </a:fld>
            <a:endParaRPr lang="en-US" dirty="0"/>
          </a:p>
        </p:txBody>
      </p:sp>
      <p:sp>
        <p:nvSpPr>
          <p:cNvPr id="5" name="Footer Placeholder 4"/>
          <p:cNvSpPr>
            <a:spLocks noGrp="1"/>
          </p:cNvSpPr>
          <p:nvPr>
            <p:ph type="ftr" sz="quarter" idx="3"/>
          </p:nvPr>
        </p:nvSpPr>
        <p:spPr>
          <a:xfrm>
            <a:off x="856059" y="5883276"/>
            <a:ext cx="5657850" cy="365125"/>
          </a:xfrm>
          <a:prstGeom prst="rect">
            <a:avLst/>
          </a:prstGeom>
        </p:spPr>
        <p:txBody>
          <a:bodyPr vert="horz" lIns="91440" tIns="45720" rIns="91440" bIns="45720" rtlCol="0" anchor="ctr"/>
          <a:lstStyle>
            <a:lvl1pPr algn="l">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7885510" y="5883276"/>
            <a:ext cx="413375" cy="365125"/>
          </a:xfrm>
          <a:prstGeom prst="rect">
            <a:avLst/>
          </a:prstGeom>
        </p:spPr>
        <p:txBody>
          <a:bodyPr vert="horz" lIns="91440" tIns="45720" rIns="91440" bIns="45720" rtlCol="0" anchor="ctr"/>
          <a:lstStyle>
            <a:lvl1pPr algn="r">
              <a:defRPr sz="675"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 /><Relationship Id="rId3" Type="http://schemas.openxmlformats.org/officeDocument/2006/relationships/diagramLayout" Target="../diagrams/layout1.xml" /><Relationship Id="rId7" Type="http://schemas.openxmlformats.org/officeDocument/2006/relationships/diagramData" Target="../diagrams/data2.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11" Type="http://schemas.microsoft.com/office/2007/relationships/diagramDrawing" Target="../diagrams/drawing2.xml" /><Relationship Id="rId5" Type="http://schemas.openxmlformats.org/officeDocument/2006/relationships/diagramColors" Target="../diagrams/colors1.xml" /><Relationship Id="rId10" Type="http://schemas.openxmlformats.org/officeDocument/2006/relationships/diagramColors" Target="../diagrams/colors2.xml" /><Relationship Id="rId4" Type="http://schemas.openxmlformats.org/officeDocument/2006/relationships/diagramQuickStyle" Target="../diagrams/quickStyle1.xml" /><Relationship Id="rId9" Type="http://schemas.openxmlformats.org/officeDocument/2006/relationships/diagramQuickStyle" Target="../diagrams/quickStyle2.xml" /></Relationships>
</file>

<file path=ppt/slides/_rels/slide2.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4.xml" /><Relationship Id="rId3" Type="http://schemas.openxmlformats.org/officeDocument/2006/relationships/diagramLayout" Target="../diagrams/layout3.xml" /><Relationship Id="rId7" Type="http://schemas.openxmlformats.org/officeDocument/2006/relationships/diagramData" Target="../diagrams/data4.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11" Type="http://schemas.microsoft.com/office/2007/relationships/diagramDrawing" Target="../diagrams/drawing4.xml" /><Relationship Id="rId5" Type="http://schemas.openxmlformats.org/officeDocument/2006/relationships/diagramColors" Target="../diagrams/colors3.xml" /><Relationship Id="rId10" Type="http://schemas.openxmlformats.org/officeDocument/2006/relationships/diagramColors" Target="../diagrams/colors4.xml" /><Relationship Id="rId4" Type="http://schemas.openxmlformats.org/officeDocument/2006/relationships/diagramQuickStyle" Target="../diagrams/quickStyle3.xml" /><Relationship Id="rId9" Type="http://schemas.openxmlformats.org/officeDocument/2006/relationships/diagramQuickStyle" Target="../diagrams/quickStyle4.xml" /></Relationships>
</file>

<file path=ppt/slides/_rels/slide4.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6.xml" /><Relationship Id="rId3" Type="http://schemas.openxmlformats.org/officeDocument/2006/relationships/diagramLayout" Target="../diagrams/layout5.xml" /><Relationship Id="rId7" Type="http://schemas.openxmlformats.org/officeDocument/2006/relationships/diagramData" Target="../diagrams/data6.xml" /><Relationship Id="rId2" Type="http://schemas.openxmlformats.org/officeDocument/2006/relationships/diagramData" Target="../diagrams/data5.xml" /><Relationship Id="rId1" Type="http://schemas.openxmlformats.org/officeDocument/2006/relationships/slideLayout" Target="../slideLayouts/slideLayout2.xml" /><Relationship Id="rId6" Type="http://schemas.microsoft.com/office/2007/relationships/diagramDrawing" Target="../diagrams/drawing5.xml" /><Relationship Id="rId11" Type="http://schemas.microsoft.com/office/2007/relationships/diagramDrawing" Target="../diagrams/drawing6.xml" /><Relationship Id="rId5" Type="http://schemas.openxmlformats.org/officeDocument/2006/relationships/diagramColors" Target="../diagrams/colors5.xml" /><Relationship Id="rId10" Type="http://schemas.openxmlformats.org/officeDocument/2006/relationships/diagramColors" Target="../diagrams/colors6.xml" /><Relationship Id="rId4" Type="http://schemas.openxmlformats.org/officeDocument/2006/relationships/diagramQuickStyle" Target="../diagrams/quickStyle5.xml" /><Relationship Id="rId9" Type="http://schemas.openxmlformats.org/officeDocument/2006/relationships/diagramQuickStyle" Target="../diagrams/quickStyle6.xml" /></Relationships>
</file>

<file path=ppt/slides/_rels/slide6.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8.xml" /><Relationship Id="rId3" Type="http://schemas.openxmlformats.org/officeDocument/2006/relationships/diagramLayout" Target="../diagrams/layout7.xml" /><Relationship Id="rId7" Type="http://schemas.openxmlformats.org/officeDocument/2006/relationships/diagramData" Target="../diagrams/data8.xml" /><Relationship Id="rId2" Type="http://schemas.openxmlformats.org/officeDocument/2006/relationships/diagramData" Target="../diagrams/data7.xml" /><Relationship Id="rId1" Type="http://schemas.openxmlformats.org/officeDocument/2006/relationships/slideLayout" Target="../slideLayouts/slideLayout2.xml" /><Relationship Id="rId6" Type="http://schemas.microsoft.com/office/2007/relationships/diagramDrawing" Target="../diagrams/drawing7.xml" /><Relationship Id="rId11" Type="http://schemas.microsoft.com/office/2007/relationships/diagramDrawing" Target="../diagrams/drawing8.xml" /><Relationship Id="rId5" Type="http://schemas.openxmlformats.org/officeDocument/2006/relationships/diagramColors" Target="../diagrams/colors7.xml" /><Relationship Id="rId10" Type="http://schemas.openxmlformats.org/officeDocument/2006/relationships/diagramColors" Target="../diagrams/colors8.xml" /><Relationship Id="rId4" Type="http://schemas.openxmlformats.org/officeDocument/2006/relationships/diagramQuickStyle" Target="../diagrams/quickStyle7.xml" /><Relationship Id="rId9" Type="http://schemas.openxmlformats.org/officeDocument/2006/relationships/diagramQuickStyle" Target="../diagrams/quickStyle8.xml" /></Relationships>
</file>

<file path=ppt/slides/_rels/slide8.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0.xml" /><Relationship Id="rId3" Type="http://schemas.openxmlformats.org/officeDocument/2006/relationships/diagramLayout" Target="../diagrams/layout9.xml" /><Relationship Id="rId7" Type="http://schemas.openxmlformats.org/officeDocument/2006/relationships/diagramData" Target="../diagrams/data10.xml" /><Relationship Id="rId2" Type="http://schemas.openxmlformats.org/officeDocument/2006/relationships/diagramData" Target="../diagrams/data9.xml" /><Relationship Id="rId1" Type="http://schemas.openxmlformats.org/officeDocument/2006/relationships/slideLayout" Target="../slideLayouts/slideLayout2.xml" /><Relationship Id="rId6" Type="http://schemas.microsoft.com/office/2007/relationships/diagramDrawing" Target="../diagrams/drawing9.xml" /><Relationship Id="rId11" Type="http://schemas.microsoft.com/office/2007/relationships/diagramDrawing" Target="../diagrams/drawing10.xml" /><Relationship Id="rId5" Type="http://schemas.openxmlformats.org/officeDocument/2006/relationships/diagramColors" Target="../diagrams/colors9.xml" /><Relationship Id="rId10" Type="http://schemas.openxmlformats.org/officeDocument/2006/relationships/diagramColors" Target="../diagrams/colors10.xml" /><Relationship Id="rId4" Type="http://schemas.openxmlformats.org/officeDocument/2006/relationships/diagramQuickStyle" Target="../diagrams/quickStyle9.xml" /><Relationship Id="rId9" Type="http://schemas.openxmlformats.org/officeDocument/2006/relationships/diagramQuickStyle" Target="../diagrams/quickStyle10.xml" /></Relationships>
</file>

<file path=ppt/slides/_rels/slide10.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2.xml" /><Relationship Id="rId3" Type="http://schemas.openxmlformats.org/officeDocument/2006/relationships/diagramLayout" Target="../diagrams/layout11.xml" /><Relationship Id="rId7" Type="http://schemas.openxmlformats.org/officeDocument/2006/relationships/diagramData" Target="../diagrams/data12.xml" /><Relationship Id="rId2" Type="http://schemas.openxmlformats.org/officeDocument/2006/relationships/diagramData" Target="../diagrams/data11.xml" /><Relationship Id="rId1" Type="http://schemas.openxmlformats.org/officeDocument/2006/relationships/slideLayout" Target="../slideLayouts/slideLayout2.xml" /><Relationship Id="rId6" Type="http://schemas.microsoft.com/office/2007/relationships/diagramDrawing" Target="../diagrams/drawing11.xml" /><Relationship Id="rId11" Type="http://schemas.microsoft.com/office/2007/relationships/diagramDrawing" Target="../diagrams/drawing12.xml" /><Relationship Id="rId5" Type="http://schemas.openxmlformats.org/officeDocument/2006/relationships/diagramColors" Target="../diagrams/colors11.xml" /><Relationship Id="rId10" Type="http://schemas.openxmlformats.org/officeDocument/2006/relationships/diagramColors" Target="../diagrams/colors12.xml" /><Relationship Id="rId4" Type="http://schemas.openxmlformats.org/officeDocument/2006/relationships/diagramQuickStyle" Target="../diagrams/quickStyle11.xml" /><Relationship Id="rId9" Type="http://schemas.openxmlformats.org/officeDocument/2006/relationships/diagramQuickStyle" Target="../diagrams/quickStyle12.xml" /></Relationships>
</file>

<file path=ppt/slides/_rels/slide12.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4.xml" /><Relationship Id="rId3" Type="http://schemas.openxmlformats.org/officeDocument/2006/relationships/diagramLayout" Target="../diagrams/layout13.xml" /><Relationship Id="rId7" Type="http://schemas.openxmlformats.org/officeDocument/2006/relationships/diagramData" Target="../diagrams/data14.xml" /><Relationship Id="rId2" Type="http://schemas.openxmlformats.org/officeDocument/2006/relationships/diagramData" Target="../diagrams/data13.xml" /><Relationship Id="rId1" Type="http://schemas.openxmlformats.org/officeDocument/2006/relationships/slideLayout" Target="../slideLayouts/slideLayout2.xml" /><Relationship Id="rId6" Type="http://schemas.microsoft.com/office/2007/relationships/diagramDrawing" Target="../diagrams/drawing13.xml" /><Relationship Id="rId11" Type="http://schemas.microsoft.com/office/2007/relationships/diagramDrawing" Target="../diagrams/drawing14.xml" /><Relationship Id="rId5" Type="http://schemas.openxmlformats.org/officeDocument/2006/relationships/diagramColors" Target="../diagrams/colors13.xml" /><Relationship Id="rId10" Type="http://schemas.openxmlformats.org/officeDocument/2006/relationships/diagramColors" Target="../diagrams/colors14.xml" /><Relationship Id="rId4" Type="http://schemas.openxmlformats.org/officeDocument/2006/relationships/diagramQuickStyle" Target="../diagrams/quickStyle13.xml" /><Relationship Id="rId9" Type="http://schemas.openxmlformats.org/officeDocument/2006/relationships/diagramQuickStyle" Target="../diagrams/quickStyle14.xml" /></Relationships>
</file>

<file path=ppt/slides/_rels/slide14.xml.rels><?xml version="1.0" encoding="UTF-8" standalone="yes"?>
<Relationships xmlns="http://schemas.openxmlformats.org/package/2006/relationships"><Relationship Id="rId3" Type="http://schemas.openxmlformats.org/officeDocument/2006/relationships/image" Target="../media/image8.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6.xml" /><Relationship Id="rId3" Type="http://schemas.openxmlformats.org/officeDocument/2006/relationships/diagramLayout" Target="../diagrams/layout15.xml" /><Relationship Id="rId7" Type="http://schemas.openxmlformats.org/officeDocument/2006/relationships/diagramData" Target="../diagrams/data16.xml" /><Relationship Id="rId2" Type="http://schemas.openxmlformats.org/officeDocument/2006/relationships/diagramData" Target="../diagrams/data15.xml" /><Relationship Id="rId1" Type="http://schemas.openxmlformats.org/officeDocument/2006/relationships/slideLayout" Target="../slideLayouts/slideLayout2.xml" /><Relationship Id="rId6" Type="http://schemas.microsoft.com/office/2007/relationships/diagramDrawing" Target="../diagrams/drawing15.xml" /><Relationship Id="rId11" Type="http://schemas.microsoft.com/office/2007/relationships/diagramDrawing" Target="../diagrams/drawing16.xml" /><Relationship Id="rId5" Type="http://schemas.openxmlformats.org/officeDocument/2006/relationships/diagramColors" Target="../diagrams/colors15.xml" /><Relationship Id="rId10" Type="http://schemas.openxmlformats.org/officeDocument/2006/relationships/diagramColors" Target="../diagrams/colors16.xml" /><Relationship Id="rId4" Type="http://schemas.openxmlformats.org/officeDocument/2006/relationships/diagramQuickStyle" Target="../diagrams/quickStyle15.xml" /><Relationship Id="rId9" Type="http://schemas.openxmlformats.org/officeDocument/2006/relationships/diagramQuickStyle" Target="../diagrams/quickStyle16.xml" /></Relationships>
</file>

<file path=ppt/slides/_rels/slide16.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8.xml" /><Relationship Id="rId3" Type="http://schemas.openxmlformats.org/officeDocument/2006/relationships/diagramLayout" Target="../diagrams/layout17.xml" /><Relationship Id="rId7" Type="http://schemas.openxmlformats.org/officeDocument/2006/relationships/diagramData" Target="../diagrams/data18.xml" /><Relationship Id="rId2" Type="http://schemas.openxmlformats.org/officeDocument/2006/relationships/diagramData" Target="../diagrams/data17.xml" /><Relationship Id="rId1" Type="http://schemas.openxmlformats.org/officeDocument/2006/relationships/slideLayout" Target="../slideLayouts/slideLayout2.xml" /><Relationship Id="rId6" Type="http://schemas.microsoft.com/office/2007/relationships/diagramDrawing" Target="../diagrams/drawing17.xml" /><Relationship Id="rId11" Type="http://schemas.microsoft.com/office/2007/relationships/diagramDrawing" Target="../diagrams/drawing18.xml" /><Relationship Id="rId5" Type="http://schemas.openxmlformats.org/officeDocument/2006/relationships/diagramColors" Target="../diagrams/colors17.xml" /><Relationship Id="rId10" Type="http://schemas.openxmlformats.org/officeDocument/2006/relationships/diagramColors" Target="../diagrams/colors18.xml" /><Relationship Id="rId4" Type="http://schemas.openxmlformats.org/officeDocument/2006/relationships/diagramQuickStyle" Target="../diagrams/quickStyle17.xml" /><Relationship Id="rId9" Type="http://schemas.openxmlformats.org/officeDocument/2006/relationships/diagramQuickStyle" Target="../diagrams/quickStyle18.xml" /></Relationships>
</file>

<file path=ppt/slides/_rels/slide18.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0.xml" /><Relationship Id="rId3" Type="http://schemas.openxmlformats.org/officeDocument/2006/relationships/diagramLayout" Target="../diagrams/layout19.xml" /><Relationship Id="rId7" Type="http://schemas.openxmlformats.org/officeDocument/2006/relationships/diagramData" Target="../diagrams/data20.xml" /><Relationship Id="rId2" Type="http://schemas.openxmlformats.org/officeDocument/2006/relationships/diagramData" Target="../diagrams/data19.xml" /><Relationship Id="rId1" Type="http://schemas.openxmlformats.org/officeDocument/2006/relationships/slideLayout" Target="../slideLayouts/slideLayout2.xml" /><Relationship Id="rId6" Type="http://schemas.microsoft.com/office/2007/relationships/diagramDrawing" Target="../diagrams/drawing19.xml" /><Relationship Id="rId11" Type="http://schemas.microsoft.com/office/2007/relationships/diagramDrawing" Target="../diagrams/drawing20.xml" /><Relationship Id="rId5" Type="http://schemas.openxmlformats.org/officeDocument/2006/relationships/diagramColors" Target="../diagrams/colors19.xml" /><Relationship Id="rId10" Type="http://schemas.openxmlformats.org/officeDocument/2006/relationships/diagramColors" Target="../diagrams/colors20.xml" /><Relationship Id="rId4" Type="http://schemas.openxmlformats.org/officeDocument/2006/relationships/diagramQuickStyle" Target="../diagrams/quickStyle19.xml" /><Relationship Id="rId9" Type="http://schemas.openxmlformats.org/officeDocument/2006/relationships/diagramQuickStyle" Target="../diagrams/quickStyle20.xml" /></Relationships>
</file>

<file path=ppt/slides/_rels/slide20.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2.xml" /><Relationship Id="rId3" Type="http://schemas.openxmlformats.org/officeDocument/2006/relationships/diagramLayout" Target="../diagrams/layout21.xml" /><Relationship Id="rId7" Type="http://schemas.openxmlformats.org/officeDocument/2006/relationships/diagramData" Target="../diagrams/data22.xml" /><Relationship Id="rId2" Type="http://schemas.openxmlformats.org/officeDocument/2006/relationships/diagramData" Target="../diagrams/data21.xml" /><Relationship Id="rId1" Type="http://schemas.openxmlformats.org/officeDocument/2006/relationships/slideLayout" Target="../slideLayouts/slideLayout2.xml" /><Relationship Id="rId6" Type="http://schemas.microsoft.com/office/2007/relationships/diagramDrawing" Target="../diagrams/drawing21.xml" /><Relationship Id="rId11" Type="http://schemas.microsoft.com/office/2007/relationships/diagramDrawing" Target="../diagrams/drawing22.xml" /><Relationship Id="rId5" Type="http://schemas.openxmlformats.org/officeDocument/2006/relationships/diagramColors" Target="../diagrams/colors21.xml" /><Relationship Id="rId10" Type="http://schemas.openxmlformats.org/officeDocument/2006/relationships/diagramColors" Target="../diagrams/colors22.xml" /><Relationship Id="rId4" Type="http://schemas.openxmlformats.org/officeDocument/2006/relationships/diagramQuickStyle" Target="../diagrams/quickStyle21.xml" /><Relationship Id="rId9" Type="http://schemas.openxmlformats.org/officeDocument/2006/relationships/diagramQuickStyle" Target="../diagrams/quickStyle22.xml" /></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3.xml" /><Relationship Id="rId2" Type="http://schemas.openxmlformats.org/officeDocument/2006/relationships/diagramData" Target="../diagrams/data23.xml" /><Relationship Id="rId1" Type="http://schemas.openxmlformats.org/officeDocument/2006/relationships/slideLayout" Target="../slideLayouts/slideLayout2.xml" /><Relationship Id="rId6" Type="http://schemas.microsoft.com/office/2007/relationships/diagramDrawing" Target="../diagrams/drawing23.xml" /><Relationship Id="rId5" Type="http://schemas.openxmlformats.org/officeDocument/2006/relationships/diagramColors" Target="../diagrams/colors23.xml" /><Relationship Id="rId4" Type="http://schemas.openxmlformats.org/officeDocument/2006/relationships/diagramQuickStyle" Target="../diagrams/quickStyle2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690F3EE-0CD1-4520-B020-4E1DF3141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EFDE1E9-7FE0-45CA-9DE2-237F77319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2270840"/>
          </a:xfrm>
          <a:custGeom>
            <a:avLst/>
            <a:gdLst>
              <a:gd name="connsiteX0" fmla="*/ 0 w 12192000"/>
              <a:gd name="connsiteY0" fmla="*/ 0 h 2270840"/>
              <a:gd name="connsiteX1" fmla="*/ 12192000 w 12192000"/>
              <a:gd name="connsiteY1" fmla="*/ 0 h 2270840"/>
              <a:gd name="connsiteX2" fmla="*/ 12192000 w 12192000"/>
              <a:gd name="connsiteY2" fmla="*/ 519831 h 2270840"/>
              <a:gd name="connsiteX3" fmla="*/ 12192000 w 12192000"/>
              <a:gd name="connsiteY3" fmla="*/ 744794 h 2270840"/>
              <a:gd name="connsiteX4" fmla="*/ 12192000 w 12192000"/>
              <a:gd name="connsiteY4" fmla="*/ 1754022 h 2270840"/>
              <a:gd name="connsiteX5" fmla="*/ 11957522 w 12192000"/>
              <a:gd name="connsiteY5" fmla="*/ 1797924 h 2270840"/>
              <a:gd name="connsiteX6" fmla="*/ 11679973 w 12192000"/>
              <a:gd name="connsiteY6" fmla="*/ 1847668 h 2270840"/>
              <a:gd name="connsiteX7" fmla="*/ 11401197 w 12192000"/>
              <a:gd name="connsiteY7" fmla="*/ 1896361 h 2270840"/>
              <a:gd name="connsiteX8" fmla="*/ 11121192 w 12192000"/>
              <a:gd name="connsiteY8" fmla="*/ 1938047 h 2270840"/>
              <a:gd name="connsiteX9" fmla="*/ 10842416 w 12192000"/>
              <a:gd name="connsiteY9" fmla="*/ 1980084 h 2270840"/>
              <a:gd name="connsiteX10" fmla="*/ 10562411 w 12192000"/>
              <a:gd name="connsiteY10" fmla="*/ 2019319 h 2270840"/>
              <a:gd name="connsiteX11" fmla="*/ 10286091 w 12192000"/>
              <a:gd name="connsiteY11" fmla="*/ 2052948 h 2270840"/>
              <a:gd name="connsiteX12" fmla="*/ 10006086 w 12192000"/>
              <a:gd name="connsiteY12" fmla="*/ 2084826 h 2270840"/>
              <a:gd name="connsiteX13" fmla="*/ 9727310 w 12192000"/>
              <a:gd name="connsiteY13" fmla="*/ 2113902 h 2270840"/>
              <a:gd name="connsiteX14" fmla="*/ 9453445 w 12192000"/>
              <a:gd name="connsiteY14" fmla="*/ 2139124 h 2270840"/>
              <a:gd name="connsiteX15" fmla="*/ 9175897 w 12192000"/>
              <a:gd name="connsiteY15" fmla="*/ 2164346 h 2270840"/>
              <a:gd name="connsiteX16" fmla="*/ 8902033 w 12192000"/>
              <a:gd name="connsiteY16" fmla="*/ 2185365 h 2270840"/>
              <a:gd name="connsiteX17" fmla="*/ 8628169 w 12192000"/>
              <a:gd name="connsiteY17" fmla="*/ 2201829 h 2270840"/>
              <a:gd name="connsiteX18" fmla="*/ 8355533 w 12192000"/>
              <a:gd name="connsiteY18" fmla="*/ 2218995 h 2270840"/>
              <a:gd name="connsiteX19" fmla="*/ 8085353 w 12192000"/>
              <a:gd name="connsiteY19" fmla="*/ 2233357 h 2270840"/>
              <a:gd name="connsiteX20" fmla="*/ 7817629 w 12192000"/>
              <a:gd name="connsiteY20" fmla="*/ 2243516 h 2270840"/>
              <a:gd name="connsiteX21" fmla="*/ 7549905 w 12192000"/>
              <a:gd name="connsiteY21" fmla="*/ 2252274 h 2270840"/>
              <a:gd name="connsiteX22" fmla="*/ 7284638 w 12192000"/>
              <a:gd name="connsiteY22" fmla="*/ 2260681 h 2270840"/>
              <a:gd name="connsiteX23" fmla="*/ 7023055 w 12192000"/>
              <a:gd name="connsiteY23" fmla="*/ 2264535 h 2270840"/>
              <a:gd name="connsiteX24" fmla="*/ 6761472 w 12192000"/>
              <a:gd name="connsiteY24" fmla="*/ 2268738 h 2270840"/>
              <a:gd name="connsiteX25" fmla="*/ 6503573 w 12192000"/>
              <a:gd name="connsiteY25" fmla="*/ 2270840 h 2270840"/>
              <a:gd name="connsiteX26" fmla="*/ 6248130 w 12192000"/>
              <a:gd name="connsiteY26" fmla="*/ 2268738 h 2270840"/>
              <a:gd name="connsiteX27" fmla="*/ 5995144 w 12192000"/>
              <a:gd name="connsiteY27" fmla="*/ 2268738 h 2270840"/>
              <a:gd name="connsiteX28" fmla="*/ 5744613 w 12192000"/>
              <a:gd name="connsiteY28" fmla="*/ 2264535 h 2270840"/>
              <a:gd name="connsiteX29" fmla="*/ 5498995 w 12192000"/>
              <a:gd name="connsiteY29" fmla="*/ 2258229 h 2270840"/>
              <a:gd name="connsiteX30" fmla="*/ 5255834 w 12192000"/>
              <a:gd name="connsiteY30" fmla="*/ 2252274 h 2270840"/>
              <a:gd name="connsiteX31" fmla="*/ 5017584 w 12192000"/>
              <a:gd name="connsiteY31" fmla="*/ 2245618 h 2270840"/>
              <a:gd name="connsiteX32" fmla="*/ 4780562 w 12192000"/>
              <a:gd name="connsiteY32" fmla="*/ 2235459 h 2270840"/>
              <a:gd name="connsiteX33" fmla="*/ 4547227 w 12192000"/>
              <a:gd name="connsiteY33" fmla="*/ 2224599 h 2270840"/>
              <a:gd name="connsiteX34" fmla="*/ 4318800 w 12192000"/>
              <a:gd name="connsiteY34" fmla="*/ 2214791 h 2270840"/>
              <a:gd name="connsiteX35" fmla="*/ 3873004 w 12192000"/>
              <a:gd name="connsiteY35" fmla="*/ 2187116 h 2270840"/>
              <a:gd name="connsiteX36" fmla="*/ 3445628 w 12192000"/>
              <a:gd name="connsiteY36" fmla="*/ 2157691 h 2270840"/>
              <a:gd name="connsiteX37" fmla="*/ 3035446 w 12192000"/>
              <a:gd name="connsiteY37" fmla="*/ 2126863 h 2270840"/>
              <a:gd name="connsiteX38" fmla="*/ 2647370 w 12192000"/>
              <a:gd name="connsiteY38" fmla="*/ 2092884 h 2270840"/>
              <a:gd name="connsiteX39" fmla="*/ 2276487 w 12192000"/>
              <a:gd name="connsiteY39" fmla="*/ 2057502 h 2270840"/>
              <a:gd name="connsiteX40" fmla="*/ 1932621 w 12192000"/>
              <a:gd name="connsiteY40" fmla="*/ 2019319 h 2270840"/>
              <a:gd name="connsiteX41" fmla="*/ 1609634 w 12192000"/>
              <a:gd name="connsiteY41" fmla="*/ 1981836 h 2270840"/>
              <a:gd name="connsiteX42" fmla="*/ 1312435 w 12192000"/>
              <a:gd name="connsiteY42" fmla="*/ 1944353 h 2270840"/>
              <a:gd name="connsiteX43" fmla="*/ 1039799 w 12192000"/>
              <a:gd name="connsiteY43" fmla="*/ 1908972 h 2270840"/>
              <a:gd name="connsiteX44" fmla="*/ 797865 w 12192000"/>
              <a:gd name="connsiteY44" fmla="*/ 1875342 h 2270840"/>
              <a:gd name="connsiteX45" fmla="*/ 579265 w 12192000"/>
              <a:gd name="connsiteY45" fmla="*/ 1843464 h 2270840"/>
              <a:gd name="connsiteX46" fmla="*/ 395052 w 12192000"/>
              <a:gd name="connsiteY46" fmla="*/ 1816841 h 2270840"/>
              <a:gd name="connsiteX47" fmla="*/ 240312 w 12192000"/>
              <a:gd name="connsiteY47" fmla="*/ 1791618 h 2270840"/>
              <a:gd name="connsiteX48" fmla="*/ 27853 w 12192000"/>
              <a:gd name="connsiteY48" fmla="*/ 1755537 h 2270840"/>
              <a:gd name="connsiteX49" fmla="*/ 0 w 12192000"/>
              <a:gd name="connsiteY49" fmla="*/ 1750824 h 2270840"/>
              <a:gd name="connsiteX50" fmla="*/ 0 w 12192000"/>
              <a:gd name="connsiteY50" fmla="*/ 744794 h 2270840"/>
              <a:gd name="connsiteX51" fmla="*/ 0 w 12192000"/>
              <a:gd name="connsiteY51" fmla="*/ 519831 h 22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270840">
                <a:moveTo>
                  <a:pt x="0" y="0"/>
                </a:moveTo>
                <a:lnTo>
                  <a:pt x="12192000" y="0"/>
                </a:lnTo>
                <a:lnTo>
                  <a:pt x="12192000" y="519831"/>
                </a:lnTo>
                <a:lnTo>
                  <a:pt x="12192000" y="744794"/>
                </a:lnTo>
                <a:lnTo>
                  <a:pt x="12192000" y="1754022"/>
                </a:lnTo>
                <a:lnTo>
                  <a:pt x="11957522" y="1797924"/>
                </a:lnTo>
                <a:lnTo>
                  <a:pt x="11679973" y="1847668"/>
                </a:lnTo>
                <a:lnTo>
                  <a:pt x="11401197" y="1896361"/>
                </a:lnTo>
                <a:lnTo>
                  <a:pt x="11121192" y="1938047"/>
                </a:lnTo>
                <a:lnTo>
                  <a:pt x="10842416" y="1980084"/>
                </a:lnTo>
                <a:lnTo>
                  <a:pt x="10562411" y="2019319"/>
                </a:lnTo>
                <a:lnTo>
                  <a:pt x="10286091" y="2052948"/>
                </a:lnTo>
                <a:lnTo>
                  <a:pt x="10006086" y="2084826"/>
                </a:lnTo>
                <a:lnTo>
                  <a:pt x="9727310" y="2113902"/>
                </a:lnTo>
                <a:lnTo>
                  <a:pt x="9453445" y="2139124"/>
                </a:lnTo>
                <a:lnTo>
                  <a:pt x="9175897" y="2164346"/>
                </a:lnTo>
                <a:lnTo>
                  <a:pt x="8902033" y="2185365"/>
                </a:lnTo>
                <a:lnTo>
                  <a:pt x="8628169" y="2201829"/>
                </a:lnTo>
                <a:lnTo>
                  <a:pt x="8355533" y="2218995"/>
                </a:lnTo>
                <a:lnTo>
                  <a:pt x="8085353" y="2233357"/>
                </a:lnTo>
                <a:lnTo>
                  <a:pt x="7817629" y="2243516"/>
                </a:lnTo>
                <a:lnTo>
                  <a:pt x="7549905" y="2252274"/>
                </a:lnTo>
                <a:lnTo>
                  <a:pt x="7284638" y="2260681"/>
                </a:lnTo>
                <a:lnTo>
                  <a:pt x="7023055" y="2264535"/>
                </a:lnTo>
                <a:lnTo>
                  <a:pt x="6761472" y="2268738"/>
                </a:lnTo>
                <a:lnTo>
                  <a:pt x="6503573" y="2270840"/>
                </a:lnTo>
                <a:lnTo>
                  <a:pt x="6248130" y="2268738"/>
                </a:lnTo>
                <a:lnTo>
                  <a:pt x="5995144" y="2268738"/>
                </a:lnTo>
                <a:lnTo>
                  <a:pt x="5744613" y="2264535"/>
                </a:lnTo>
                <a:lnTo>
                  <a:pt x="5498995" y="2258229"/>
                </a:lnTo>
                <a:lnTo>
                  <a:pt x="5255834" y="2252274"/>
                </a:lnTo>
                <a:lnTo>
                  <a:pt x="5017584" y="2245618"/>
                </a:lnTo>
                <a:lnTo>
                  <a:pt x="4780562" y="2235459"/>
                </a:lnTo>
                <a:lnTo>
                  <a:pt x="4547227" y="2224599"/>
                </a:lnTo>
                <a:lnTo>
                  <a:pt x="4318800" y="2214791"/>
                </a:lnTo>
                <a:lnTo>
                  <a:pt x="3873004" y="2187116"/>
                </a:lnTo>
                <a:lnTo>
                  <a:pt x="3445628" y="2157691"/>
                </a:lnTo>
                <a:lnTo>
                  <a:pt x="3035446" y="2126863"/>
                </a:lnTo>
                <a:lnTo>
                  <a:pt x="2647370" y="2092884"/>
                </a:lnTo>
                <a:lnTo>
                  <a:pt x="2276487" y="2057502"/>
                </a:lnTo>
                <a:lnTo>
                  <a:pt x="1932621" y="2019319"/>
                </a:lnTo>
                <a:lnTo>
                  <a:pt x="1609634" y="1981836"/>
                </a:lnTo>
                <a:lnTo>
                  <a:pt x="1312435" y="1944353"/>
                </a:lnTo>
                <a:lnTo>
                  <a:pt x="1039799" y="1908972"/>
                </a:lnTo>
                <a:lnTo>
                  <a:pt x="797865" y="1875342"/>
                </a:lnTo>
                <a:lnTo>
                  <a:pt x="579265" y="1843464"/>
                </a:lnTo>
                <a:lnTo>
                  <a:pt x="395052" y="1816841"/>
                </a:lnTo>
                <a:lnTo>
                  <a:pt x="240312" y="1791618"/>
                </a:lnTo>
                <a:lnTo>
                  <a:pt x="27853" y="1755537"/>
                </a:lnTo>
                <a:lnTo>
                  <a:pt x="0" y="1750824"/>
                </a:lnTo>
                <a:lnTo>
                  <a:pt x="0" y="744794"/>
                </a:lnTo>
                <a:lnTo>
                  <a:pt x="0" y="519831"/>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50000"/>
              </a:prstClr>
            </a:outerShdw>
          </a:effectLst>
        </p:spPr>
        <p:style>
          <a:lnRef idx="2">
            <a:schemeClr val="accent1">
              <a:shade val="50000"/>
            </a:schemeClr>
          </a:lnRef>
          <a:fillRef idx="1003">
            <a:schemeClr val="dk1"/>
          </a:fillRef>
          <a:effectRef idx="0">
            <a:schemeClr val="accent1"/>
          </a:effectRef>
          <a:fontRef idx="minor">
            <a:schemeClr val="lt1"/>
          </a:fontRef>
        </p:style>
        <p:txBody>
          <a:bodyPr wrap="square" rtlCol="0" anchor="ctr">
            <a:noAutofit/>
          </a:bodyPr>
          <a:lstStyle/>
          <a:p>
            <a:pPr algn="ctr"/>
            <a:endParaRPr lang="en-US"/>
          </a:p>
        </p:txBody>
      </p:sp>
      <p:graphicFrame>
        <p:nvGraphicFramePr>
          <p:cNvPr id="6" name="Diagram 6">
            <a:extLst>
              <a:ext uri="{FF2B5EF4-FFF2-40B4-BE49-F238E27FC236}">
                <a16:creationId xmlns:a16="http://schemas.microsoft.com/office/drawing/2014/main" id="{8CF3E8ED-1617-A243-8396-ECA6D7BD1883}"/>
              </a:ext>
            </a:extLst>
          </p:cNvPr>
          <p:cNvGraphicFramePr/>
          <p:nvPr>
            <p:extLst>
              <p:ext uri="{D42A27DB-BD31-4B8C-83A1-F6EECF244321}">
                <p14:modId xmlns:p14="http://schemas.microsoft.com/office/powerpoint/2010/main" val="2508529805"/>
              </p:ext>
            </p:extLst>
          </p:nvPr>
        </p:nvGraphicFramePr>
        <p:xfrm>
          <a:off x="1000489" y="602693"/>
          <a:ext cx="7429499" cy="1065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47623CFC-24F3-FE4A-8124-38ED5A188A49}"/>
              </a:ext>
            </a:extLst>
          </p:cNvPr>
          <p:cNvGraphicFramePr>
            <a:graphicFrameLocks noGrp="1"/>
          </p:cNvGraphicFramePr>
          <p:nvPr>
            <p:ph idx="1"/>
            <p:extLst>
              <p:ext uri="{D42A27DB-BD31-4B8C-83A1-F6EECF244321}">
                <p14:modId xmlns:p14="http://schemas.microsoft.com/office/powerpoint/2010/main" val="28032608"/>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5666346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0F6B0-C023-604D-B2E3-28DEA036DA8A}"/>
              </a:ext>
            </a:extLst>
          </p:cNvPr>
          <p:cNvSpPr>
            <a:spLocks noGrp="1"/>
          </p:cNvSpPr>
          <p:nvPr>
            <p:ph type="ctrTitle"/>
          </p:nvPr>
        </p:nvSpPr>
        <p:spPr>
          <a:xfrm>
            <a:off x="4445223" y="882626"/>
            <a:ext cx="4641003" cy="3783254"/>
          </a:xfrm>
        </p:spPr>
        <p:txBody>
          <a:bodyPr>
            <a:noAutofit/>
          </a:bodyPr>
          <a:lstStyle/>
          <a:p>
            <a:r>
              <a:rPr lang="en-US" sz="8000" b="1">
                <a:latin typeface="Niagara Engraved" panose="02000000000000000000" pitchFamily="2" charset="0"/>
                <a:ea typeface="Niagara Engraved" panose="02000000000000000000" pitchFamily="2" charset="0"/>
              </a:rPr>
              <a:t>Identify this personality </a:t>
            </a:r>
          </a:p>
        </p:txBody>
      </p:sp>
      <p:pic>
        <p:nvPicPr>
          <p:cNvPr id="4" name="Picture 4">
            <a:extLst>
              <a:ext uri="{FF2B5EF4-FFF2-40B4-BE49-F238E27FC236}">
                <a16:creationId xmlns:a16="http://schemas.microsoft.com/office/drawing/2014/main" id="{DA673574-B841-9D4A-8B33-FB5B7DD5EE61}"/>
              </a:ext>
            </a:extLst>
          </p:cNvPr>
          <p:cNvPicPr>
            <a:picLocks noChangeAspect="1"/>
          </p:cNvPicPr>
          <p:nvPr/>
        </p:nvPicPr>
        <p:blipFill rotWithShape="1">
          <a:blip r:embed="rId3"/>
          <a:srcRect t="-298" r="2" b="16945"/>
          <a:stretch/>
        </p:blipFill>
        <p:spPr>
          <a:xfrm>
            <a:off x="0" y="0"/>
            <a:ext cx="4445605" cy="67968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Subtitle 5">
            <a:extLst>
              <a:ext uri="{FF2B5EF4-FFF2-40B4-BE49-F238E27FC236}">
                <a16:creationId xmlns:a16="http://schemas.microsoft.com/office/drawing/2014/main" id="{CBF301C5-C8E6-634A-989C-A6E38066B315}"/>
              </a:ext>
            </a:extLst>
          </p:cNvPr>
          <p:cNvSpPr>
            <a:spLocks noGrp="1"/>
          </p:cNvSpPr>
          <p:nvPr>
            <p:ph type="subTitle" idx="1"/>
          </p:nvPr>
        </p:nvSpPr>
        <p:spPr>
          <a:xfrm flipV="1">
            <a:off x="300542" y="-1781299"/>
            <a:ext cx="1344351" cy="154501"/>
          </a:xfrm>
        </p:spPr>
        <p:txBody>
          <a:bodyPr>
            <a:normAutofit fontScale="32500" lnSpcReduction="20000"/>
          </a:bodyPr>
          <a:lstStyle/>
          <a:p>
            <a:endParaRPr lang="en-US">
              <a:solidFill>
                <a:schemeClr val="tx1"/>
              </a:solidFill>
            </a:endParaRPr>
          </a:p>
        </p:txBody>
      </p:sp>
    </p:spTree>
    <p:extLst>
      <p:ext uri="{BB962C8B-B14F-4D97-AF65-F5344CB8AC3E}">
        <p14:creationId xmlns:p14="http://schemas.microsoft.com/office/powerpoint/2010/main" val="1627432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5">
            <a:extLst>
              <a:ext uri="{FF2B5EF4-FFF2-40B4-BE49-F238E27FC236}">
                <a16:creationId xmlns:a16="http://schemas.microsoft.com/office/drawing/2014/main" id="{7459059E-9E07-B34F-8A69-A7E9C5848D25}"/>
              </a:ext>
            </a:extLst>
          </p:cNvPr>
          <p:cNvGraphicFramePr/>
          <p:nvPr>
            <p:extLst>
              <p:ext uri="{D42A27DB-BD31-4B8C-83A1-F6EECF244321}">
                <p14:modId xmlns:p14="http://schemas.microsoft.com/office/powerpoint/2010/main" val="390362428"/>
              </p:ext>
            </p:extLst>
          </p:nvPr>
        </p:nvGraphicFramePr>
        <p:xfrm>
          <a:off x="848036" y="529361"/>
          <a:ext cx="7429499" cy="1733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4">
            <a:extLst>
              <a:ext uri="{FF2B5EF4-FFF2-40B4-BE49-F238E27FC236}">
                <a16:creationId xmlns:a16="http://schemas.microsoft.com/office/drawing/2014/main" id="{596B6A8A-D764-4347-8053-F8D0F37A8890}"/>
              </a:ext>
            </a:extLst>
          </p:cNvPr>
          <p:cNvGraphicFramePr>
            <a:graphicFrameLocks noGrp="1"/>
          </p:cNvGraphicFramePr>
          <p:nvPr>
            <p:ph idx="1"/>
            <p:extLst>
              <p:ext uri="{D42A27DB-BD31-4B8C-83A1-F6EECF244321}">
                <p14:modId xmlns:p14="http://schemas.microsoft.com/office/powerpoint/2010/main" val="2007703696"/>
              </p:ext>
            </p:extLst>
          </p:nvPr>
        </p:nvGraphicFramePr>
        <p:xfrm>
          <a:off x="863687" y="2514600"/>
          <a:ext cx="7429500" cy="34370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755580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2D2D1E8-4ABF-4B6B-B39D-40B080B61E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370" y="0"/>
            <a:ext cx="7027065"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BC7AB4B5-66A5-48D1-BD88-C60A16ED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56636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409314-0851-AD4E-AA7F-556A13C7A6EA}"/>
              </a:ext>
            </a:extLst>
          </p:cNvPr>
          <p:cNvSpPr>
            <a:spLocks noGrp="1"/>
          </p:cNvSpPr>
          <p:nvPr>
            <p:ph type="title"/>
          </p:nvPr>
        </p:nvSpPr>
        <p:spPr>
          <a:xfrm>
            <a:off x="1797234" y="-2423208"/>
            <a:ext cx="6374571" cy="5640779"/>
          </a:xfrm>
        </p:spPr>
        <p:txBody>
          <a:bodyPr anchor="ctr">
            <a:normAutofit/>
          </a:bodyPr>
          <a:lstStyle/>
          <a:p>
            <a:r>
              <a:rPr lang="en-US" sz="8000">
                <a:solidFill>
                  <a:schemeClr val="tx1"/>
                </a:solidFill>
                <a:latin typeface="Niagara Solid" pitchFamily="82" charset="0"/>
                <a:ea typeface="Niagara Solid" panose="02000000000000000000" pitchFamily="2" charset="0"/>
              </a:rPr>
              <a:t>Identify this monument</a:t>
            </a:r>
          </a:p>
        </p:txBody>
      </p:sp>
      <p:pic>
        <p:nvPicPr>
          <p:cNvPr id="4" name="Picture 4">
            <a:extLst>
              <a:ext uri="{FF2B5EF4-FFF2-40B4-BE49-F238E27FC236}">
                <a16:creationId xmlns:a16="http://schemas.microsoft.com/office/drawing/2014/main" id="{323C6844-F984-C146-B69C-321FC1A64C76}"/>
              </a:ext>
            </a:extLst>
          </p:cNvPr>
          <p:cNvPicPr>
            <a:picLocks noGrp="1" noChangeAspect="1"/>
          </p:cNvPicPr>
          <p:nvPr>
            <p:ph idx="1"/>
          </p:nvPr>
        </p:nvPicPr>
        <p:blipFill>
          <a:blip r:embed="rId3"/>
          <a:stretch>
            <a:fillRect/>
          </a:stretch>
        </p:blipFill>
        <p:spPr>
          <a:xfrm>
            <a:off x="112334" y="981719"/>
            <a:ext cx="8994759" cy="571861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08538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6">
            <a:extLst>
              <a:ext uri="{FF2B5EF4-FFF2-40B4-BE49-F238E27FC236}">
                <a16:creationId xmlns:a16="http://schemas.microsoft.com/office/drawing/2014/main" id="{54E9FB4C-385F-664B-8DAE-46AF83E9454C}"/>
              </a:ext>
            </a:extLst>
          </p:cNvPr>
          <p:cNvGraphicFramePr/>
          <p:nvPr>
            <p:extLst>
              <p:ext uri="{D42A27DB-BD31-4B8C-83A1-F6EECF244321}">
                <p14:modId xmlns:p14="http://schemas.microsoft.com/office/powerpoint/2010/main" val="1145359762"/>
              </p:ext>
            </p:extLst>
          </p:nvPr>
        </p:nvGraphicFramePr>
        <p:xfrm>
          <a:off x="962865" y="673791"/>
          <a:ext cx="7141242" cy="15247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4">
            <a:extLst>
              <a:ext uri="{FF2B5EF4-FFF2-40B4-BE49-F238E27FC236}">
                <a16:creationId xmlns:a16="http://schemas.microsoft.com/office/drawing/2014/main" id="{98DF7704-8E81-DC4D-B48B-7DAC90B2376B}"/>
              </a:ext>
            </a:extLst>
          </p:cNvPr>
          <p:cNvGraphicFramePr>
            <a:graphicFrameLocks noGrp="1"/>
          </p:cNvGraphicFramePr>
          <p:nvPr>
            <p:ph idx="1"/>
            <p:extLst>
              <p:ext uri="{D42A27DB-BD31-4B8C-83A1-F6EECF244321}">
                <p14:modId xmlns:p14="http://schemas.microsoft.com/office/powerpoint/2010/main" val="3619142101"/>
              </p:ext>
            </p:extLst>
          </p:nvPr>
        </p:nvGraphicFramePr>
        <p:xfrm>
          <a:off x="855663" y="2503447"/>
          <a:ext cx="7429500" cy="34743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23202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2B9CF01-3F65-4AB4-BE04-D88A202CC816}"/>
              </a:ext>
            </a:extLst>
          </p:cNvPr>
          <p:cNvSpPr>
            <a:spLocks noGrp="1"/>
          </p:cNvSpPr>
          <p:nvPr>
            <p:ph idx="1"/>
          </p:nvPr>
        </p:nvSpPr>
        <p:spPr>
          <a:xfrm>
            <a:off x="144430" y="1174561"/>
            <a:ext cx="3418168" cy="3216276"/>
          </a:xfrm>
        </p:spPr>
        <p:txBody>
          <a:bodyPr anchor="t">
            <a:normAutofit/>
          </a:bodyPr>
          <a:lstStyle/>
          <a:p>
            <a:pPr marL="0" indent="0">
              <a:buNone/>
            </a:pPr>
            <a:r>
              <a:rPr lang="en-US" sz="8800">
                <a:latin typeface="Niagara Engraved" pitchFamily="82" charset="0"/>
              </a:rPr>
              <a:t>Identify this flag</a:t>
            </a:r>
          </a:p>
        </p:txBody>
      </p:sp>
      <p:pic>
        <p:nvPicPr>
          <p:cNvPr id="5" name="Picture 5">
            <a:extLst>
              <a:ext uri="{FF2B5EF4-FFF2-40B4-BE49-F238E27FC236}">
                <a16:creationId xmlns:a16="http://schemas.microsoft.com/office/drawing/2014/main" id="{7845E72D-720F-2244-B756-21D3E123B1D5}"/>
              </a:ext>
            </a:extLst>
          </p:cNvPr>
          <p:cNvPicPr>
            <a:picLocks noChangeAspect="1"/>
          </p:cNvPicPr>
          <p:nvPr/>
        </p:nvPicPr>
        <p:blipFill rotWithShape="1">
          <a:blip r:embed="rId3"/>
          <a:srcRect l="6389" r="7856" b="-1"/>
          <a:stretch/>
        </p:blipFill>
        <p:spPr>
          <a:xfrm>
            <a:off x="3481269" y="0"/>
            <a:ext cx="5662731" cy="669993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656901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1505283C-A323-1A47-A5A1-00D616E40B91}"/>
              </a:ext>
            </a:extLst>
          </p:cNvPr>
          <p:cNvGraphicFramePr/>
          <p:nvPr>
            <p:extLst>
              <p:ext uri="{D42A27DB-BD31-4B8C-83A1-F6EECF244321}">
                <p14:modId xmlns:p14="http://schemas.microsoft.com/office/powerpoint/2010/main" val="3003842609"/>
              </p:ext>
            </p:extLst>
          </p:nvPr>
        </p:nvGraphicFramePr>
        <p:xfrm>
          <a:off x="1027055" y="665767"/>
          <a:ext cx="7635626" cy="1653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33B2BD91-FE2A-374D-85DE-387D8DF6B68B}"/>
              </a:ext>
            </a:extLst>
          </p:cNvPr>
          <p:cNvGraphicFramePr>
            <a:graphicFrameLocks noGrp="1"/>
          </p:cNvGraphicFramePr>
          <p:nvPr>
            <p:ph idx="1"/>
            <p:extLst>
              <p:ext uri="{D42A27DB-BD31-4B8C-83A1-F6EECF244321}">
                <p14:modId xmlns:p14="http://schemas.microsoft.com/office/powerpoint/2010/main" val="3422699002"/>
              </p:ext>
            </p:extLst>
          </p:nvPr>
        </p:nvGraphicFramePr>
        <p:xfrm>
          <a:off x="855663" y="2667000"/>
          <a:ext cx="7807018"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92866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948D9-D239-4647-BD44-CB38FE58427F}"/>
              </a:ext>
            </a:extLst>
          </p:cNvPr>
          <p:cNvSpPr>
            <a:spLocks noGrp="1"/>
          </p:cNvSpPr>
          <p:nvPr>
            <p:ph type="title"/>
          </p:nvPr>
        </p:nvSpPr>
        <p:spPr>
          <a:xfrm>
            <a:off x="414497" y="-249275"/>
            <a:ext cx="2732755" cy="7663330"/>
          </a:xfrm>
        </p:spPr>
        <p:txBody>
          <a:bodyPr>
            <a:noAutofit/>
          </a:bodyPr>
          <a:lstStyle/>
          <a:p>
            <a:r>
              <a:rPr lang="en-US" sz="6000">
                <a:latin typeface="Niagara Solid" pitchFamily="82" charset="0"/>
                <a:ea typeface="Chiller" panose="02000000000000000000" pitchFamily="2" charset="0"/>
                <a:cs typeface="Aharoni" panose="02010803020104030203" pitchFamily="2" charset="-79"/>
              </a:rPr>
              <a:t>Identify the  Logo</a:t>
            </a:r>
          </a:p>
        </p:txBody>
      </p:sp>
      <p:sp>
        <p:nvSpPr>
          <p:cNvPr id="8" name="Content Placeholder 7">
            <a:extLst>
              <a:ext uri="{FF2B5EF4-FFF2-40B4-BE49-F238E27FC236}">
                <a16:creationId xmlns:a16="http://schemas.microsoft.com/office/drawing/2014/main" id="{B5C14BDD-8BF5-47D9-BA5F-DFD1B52936EA}"/>
              </a:ext>
            </a:extLst>
          </p:cNvPr>
          <p:cNvSpPr>
            <a:spLocks noGrp="1"/>
          </p:cNvSpPr>
          <p:nvPr>
            <p:ph idx="1"/>
          </p:nvPr>
        </p:nvSpPr>
        <p:spPr>
          <a:xfrm>
            <a:off x="3916610" y="2354068"/>
            <a:ext cx="2732755" cy="3216276"/>
          </a:xfrm>
        </p:spPr>
        <p:txBody>
          <a:bodyPr anchor="t">
            <a:normAutofit/>
          </a:bodyPr>
          <a:lstStyle/>
          <a:p>
            <a:endParaRPr lang="en-US" sz="1600"/>
          </a:p>
        </p:txBody>
      </p:sp>
      <p:pic>
        <p:nvPicPr>
          <p:cNvPr id="4" name="Picture 4">
            <a:extLst>
              <a:ext uri="{FF2B5EF4-FFF2-40B4-BE49-F238E27FC236}">
                <a16:creationId xmlns:a16="http://schemas.microsoft.com/office/drawing/2014/main" id="{DDA5A760-FD2E-5A40-9789-CD7261BBEDD6}"/>
              </a:ext>
            </a:extLst>
          </p:cNvPr>
          <p:cNvPicPr>
            <a:picLocks noChangeAspect="1"/>
          </p:cNvPicPr>
          <p:nvPr/>
        </p:nvPicPr>
        <p:blipFill>
          <a:blip r:embed="rId3"/>
          <a:stretch>
            <a:fillRect/>
          </a:stretch>
        </p:blipFill>
        <p:spPr>
          <a:xfrm>
            <a:off x="3473245" y="272812"/>
            <a:ext cx="5521511" cy="5849399"/>
          </a:xfrm>
          <a:prstGeom prst="roundRect">
            <a:avLst>
              <a:gd name="adj" fmla="val 7005"/>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988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FBEC790F-9A97-974F-BC2A-8F0EC06284B2}"/>
              </a:ext>
            </a:extLst>
          </p:cNvPr>
          <p:cNvGraphicFramePr/>
          <p:nvPr>
            <p:extLst>
              <p:ext uri="{D42A27DB-BD31-4B8C-83A1-F6EECF244321}">
                <p14:modId xmlns:p14="http://schemas.microsoft.com/office/powerpoint/2010/main" val="3241354712"/>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EA4AF7A2-A0AE-FE40-ABF5-E469522BF986}"/>
              </a:ext>
            </a:extLst>
          </p:cNvPr>
          <p:cNvGraphicFramePr>
            <a:graphicFrameLocks noGrp="1"/>
          </p:cNvGraphicFramePr>
          <p:nvPr>
            <p:ph idx="1"/>
            <p:extLst>
              <p:ext uri="{D42A27DB-BD31-4B8C-83A1-F6EECF244321}">
                <p14:modId xmlns:p14="http://schemas.microsoft.com/office/powerpoint/2010/main" val="2246345786"/>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6496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60D1-345A-A442-B1F3-26DBD3B8317B}"/>
              </a:ext>
            </a:extLst>
          </p:cNvPr>
          <p:cNvSpPr>
            <a:spLocks noGrp="1"/>
          </p:cNvSpPr>
          <p:nvPr>
            <p:ph type="title"/>
          </p:nvPr>
        </p:nvSpPr>
        <p:spPr>
          <a:xfrm>
            <a:off x="354012" y="1688118"/>
            <a:ext cx="3090227" cy="2205076"/>
          </a:xfrm>
        </p:spPr>
        <p:txBody>
          <a:bodyPr>
            <a:noAutofit/>
          </a:bodyPr>
          <a:lstStyle/>
          <a:p>
            <a:r>
              <a:rPr lang="en-US" sz="6000">
                <a:latin typeface="Niagara Solid" pitchFamily="82" charset="0"/>
              </a:rPr>
              <a:t>Identify this cartoon .</a:t>
            </a:r>
          </a:p>
        </p:txBody>
      </p:sp>
      <p:pic>
        <p:nvPicPr>
          <p:cNvPr id="4" name="Picture 4">
            <a:extLst>
              <a:ext uri="{FF2B5EF4-FFF2-40B4-BE49-F238E27FC236}">
                <a16:creationId xmlns:a16="http://schemas.microsoft.com/office/drawing/2014/main" id="{C0E46F6D-9ABE-A34B-89DB-9CE80BF7AB3C}"/>
              </a:ext>
            </a:extLst>
          </p:cNvPr>
          <p:cNvPicPr>
            <a:picLocks noChangeAspect="1"/>
          </p:cNvPicPr>
          <p:nvPr/>
        </p:nvPicPr>
        <p:blipFill rotWithShape="1">
          <a:blip r:embed="rId3"/>
          <a:srcRect l="20000" t="1837" r="-2000" b="-1835"/>
          <a:stretch/>
        </p:blipFill>
        <p:spPr>
          <a:xfrm>
            <a:off x="3444239" y="306548"/>
            <a:ext cx="5699761" cy="589590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6" name="Content Placeholder 5">
            <a:extLst>
              <a:ext uri="{FF2B5EF4-FFF2-40B4-BE49-F238E27FC236}">
                <a16:creationId xmlns:a16="http://schemas.microsoft.com/office/drawing/2014/main" id="{44F24972-C695-9540-B394-3EFDF0797C94}"/>
              </a:ext>
            </a:extLst>
          </p:cNvPr>
          <p:cNvSpPr>
            <a:spLocks noGrp="1"/>
          </p:cNvSpPr>
          <p:nvPr>
            <p:ph idx="1"/>
          </p:nvPr>
        </p:nvSpPr>
        <p:spPr>
          <a:xfrm flipV="1">
            <a:off x="4766176" y="-1693037"/>
            <a:ext cx="1348012" cy="320956"/>
          </a:xfrm>
        </p:spPr>
        <p:txBody>
          <a:bodyPr>
            <a:normAutofit fontScale="85000" lnSpcReduction="20000"/>
          </a:bodyPr>
          <a:lstStyle/>
          <a:p>
            <a:endParaRPr lang="en-US"/>
          </a:p>
        </p:txBody>
      </p:sp>
    </p:spTree>
    <p:extLst>
      <p:ext uri="{BB962C8B-B14F-4D97-AF65-F5344CB8AC3E}">
        <p14:creationId xmlns:p14="http://schemas.microsoft.com/office/powerpoint/2010/main" val="2861423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5">
            <a:extLst>
              <a:ext uri="{FF2B5EF4-FFF2-40B4-BE49-F238E27FC236}">
                <a16:creationId xmlns:a16="http://schemas.microsoft.com/office/drawing/2014/main" id="{E98137BB-4DA9-C841-8CFE-2BC845DFD11B}"/>
              </a:ext>
            </a:extLst>
          </p:cNvPr>
          <p:cNvGraphicFramePr/>
          <p:nvPr>
            <p:extLst>
              <p:ext uri="{D42A27DB-BD31-4B8C-83A1-F6EECF244321}">
                <p14:modId xmlns:p14="http://schemas.microsoft.com/office/powerpoint/2010/main" val="2844624828"/>
              </p:ext>
            </p:extLst>
          </p:nvPr>
        </p:nvGraphicFramePr>
        <p:xfrm>
          <a:off x="944322" y="409002"/>
          <a:ext cx="7159785" cy="1444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4">
            <a:extLst>
              <a:ext uri="{FF2B5EF4-FFF2-40B4-BE49-F238E27FC236}">
                <a16:creationId xmlns:a16="http://schemas.microsoft.com/office/drawing/2014/main" id="{D9F519AD-C582-E344-8EB6-F83B651A368F}"/>
              </a:ext>
            </a:extLst>
          </p:cNvPr>
          <p:cNvGraphicFramePr>
            <a:graphicFrameLocks noGrp="1"/>
          </p:cNvGraphicFramePr>
          <p:nvPr>
            <p:ph idx="1"/>
            <p:extLst>
              <p:ext uri="{D42A27DB-BD31-4B8C-83A1-F6EECF244321}">
                <p14:modId xmlns:p14="http://schemas.microsoft.com/office/powerpoint/2010/main" val="1017169263"/>
              </p:ext>
            </p:extLst>
          </p:nvPr>
        </p:nvGraphicFramePr>
        <p:xfrm>
          <a:off x="855663" y="2214587"/>
          <a:ext cx="7429500" cy="41643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98117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886E1-D665-D44A-BBAF-14447C8820F6}"/>
              </a:ext>
            </a:extLst>
          </p:cNvPr>
          <p:cNvSpPr>
            <a:spLocks noGrp="1"/>
          </p:cNvSpPr>
          <p:nvPr>
            <p:ph type="title"/>
          </p:nvPr>
        </p:nvSpPr>
        <p:spPr>
          <a:xfrm>
            <a:off x="1489785" y="4981109"/>
            <a:ext cx="6507166" cy="1066801"/>
          </a:xfrm>
        </p:spPr>
        <p:txBody>
          <a:bodyPr vert="horz" lIns="91440" tIns="45720" rIns="91440" bIns="45720" rtlCol="0" anchor="b">
            <a:normAutofit/>
          </a:bodyPr>
          <a:lstStyle/>
          <a:p>
            <a:pPr algn="ctr"/>
            <a:r>
              <a:rPr lang="en-US" sz="6000">
                <a:effectLst>
                  <a:glow rad="38100">
                    <a:schemeClr val="bg1">
                      <a:lumMod val="65000"/>
                      <a:lumOff val="35000"/>
                      <a:alpha val="50000"/>
                    </a:schemeClr>
                  </a:glow>
                  <a:outerShdw blurRad="28575" dist="31750" dir="13200000" algn="tl" rotWithShape="0">
                    <a:srgbClr val="000000">
                      <a:alpha val="25000"/>
                    </a:srgbClr>
                  </a:outerShdw>
                </a:effectLst>
                <a:latin typeface="Niagara Solid" pitchFamily="82" charset="0"/>
              </a:rPr>
              <a:t>Identify this animal</a:t>
            </a:r>
          </a:p>
        </p:txBody>
      </p:sp>
      <p:pic>
        <p:nvPicPr>
          <p:cNvPr id="4" name="Picture 4">
            <a:extLst>
              <a:ext uri="{FF2B5EF4-FFF2-40B4-BE49-F238E27FC236}">
                <a16:creationId xmlns:a16="http://schemas.microsoft.com/office/drawing/2014/main" id="{7D09325E-0B8E-894F-BB1D-990FD653F8FE}"/>
              </a:ext>
            </a:extLst>
          </p:cNvPr>
          <p:cNvPicPr>
            <a:picLocks noGrp="1" noChangeAspect="1"/>
          </p:cNvPicPr>
          <p:nvPr>
            <p:ph idx="1"/>
          </p:nvPr>
        </p:nvPicPr>
        <p:blipFill rotWithShape="1">
          <a:blip r:embed="rId3"/>
          <a:srcRect t="826" b="19688"/>
          <a:stretch/>
        </p:blipFill>
        <p:spPr>
          <a:xfrm>
            <a:off x="20" y="0"/>
            <a:ext cx="9143980" cy="4851544"/>
          </a:xfrm>
          <a:prstGeom prst="rect">
            <a:avLst/>
          </a:prstGeom>
        </p:spPr>
      </p:pic>
    </p:spTree>
    <p:extLst>
      <p:ext uri="{BB962C8B-B14F-4D97-AF65-F5344CB8AC3E}">
        <p14:creationId xmlns:p14="http://schemas.microsoft.com/office/powerpoint/2010/main" val="1591537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DF2F41D9-18B2-EB49-B0AC-A190B2F67314}"/>
              </a:ext>
            </a:extLst>
          </p:cNvPr>
          <p:cNvGraphicFramePr/>
          <p:nvPr>
            <p:extLst>
              <p:ext uri="{D42A27DB-BD31-4B8C-83A1-F6EECF244321}">
                <p14:modId xmlns:p14="http://schemas.microsoft.com/office/powerpoint/2010/main" val="3660366353"/>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AFD6EA56-6A75-1D43-89F7-977CF0384CE0}"/>
              </a:ext>
            </a:extLst>
          </p:cNvPr>
          <p:cNvGraphicFramePr>
            <a:graphicFrameLocks noGrp="1"/>
          </p:cNvGraphicFramePr>
          <p:nvPr>
            <p:ph idx="1"/>
            <p:extLst>
              <p:ext uri="{D42A27DB-BD31-4B8C-83A1-F6EECF244321}">
                <p14:modId xmlns:p14="http://schemas.microsoft.com/office/powerpoint/2010/main" val="3723050873"/>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4699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B3DE6-53A0-0941-A058-B82B480EB0BB}"/>
              </a:ext>
            </a:extLst>
          </p:cNvPr>
          <p:cNvSpPr>
            <a:spLocks noGrp="1"/>
          </p:cNvSpPr>
          <p:nvPr>
            <p:ph type="title"/>
          </p:nvPr>
        </p:nvSpPr>
        <p:spPr>
          <a:xfrm>
            <a:off x="6123079" y="609600"/>
            <a:ext cx="2872214" cy="3610955"/>
          </a:xfrm>
        </p:spPr>
        <p:txBody>
          <a:bodyPr vert="horz" lIns="91440" tIns="45720" rIns="91440" bIns="45720" rtlCol="0" anchor="b">
            <a:normAutofit/>
          </a:bodyPr>
          <a:lstStyle/>
          <a:p>
            <a:pPr algn="ctr"/>
            <a:r>
              <a:rPr lang="en-US" sz="6000">
                <a:effectLst>
                  <a:glow rad="38100">
                    <a:schemeClr val="bg1">
                      <a:lumMod val="65000"/>
                      <a:lumOff val="35000"/>
                      <a:alpha val="50000"/>
                    </a:schemeClr>
                  </a:glow>
                  <a:outerShdw blurRad="28575" dist="31750" dir="13200000" algn="tl" rotWithShape="0">
                    <a:srgbClr val="000000">
                      <a:alpha val="25000"/>
                    </a:srgbClr>
                  </a:outerShdw>
                </a:effectLst>
                <a:latin typeface="Niagara Solid" pitchFamily="82" charset="0"/>
              </a:rPr>
              <a:t>Identify the sport</a:t>
            </a:r>
          </a:p>
        </p:txBody>
      </p:sp>
      <p:pic>
        <p:nvPicPr>
          <p:cNvPr id="4" name="Picture 4">
            <a:extLst>
              <a:ext uri="{FF2B5EF4-FFF2-40B4-BE49-F238E27FC236}">
                <a16:creationId xmlns:a16="http://schemas.microsoft.com/office/drawing/2014/main" id="{BE3E1786-71F4-694E-B812-87A986D2552A}"/>
              </a:ext>
            </a:extLst>
          </p:cNvPr>
          <p:cNvPicPr>
            <a:picLocks noGrp="1" noChangeAspect="1"/>
          </p:cNvPicPr>
          <p:nvPr>
            <p:ph idx="1"/>
          </p:nvPr>
        </p:nvPicPr>
        <p:blipFill>
          <a:blip r:embed="rId3"/>
          <a:stretch>
            <a:fillRect/>
          </a:stretch>
        </p:blipFill>
        <p:spPr>
          <a:xfrm>
            <a:off x="148707" y="609600"/>
            <a:ext cx="5886109" cy="5497553"/>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527075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28696293-426C-4D42-97C5-EFBC6BCC06F6}"/>
              </a:ext>
            </a:extLst>
          </p:cNvPr>
          <p:cNvGraphicFramePr/>
          <p:nvPr>
            <p:extLst>
              <p:ext uri="{D42A27DB-BD31-4B8C-83A1-F6EECF244321}">
                <p14:modId xmlns:p14="http://schemas.microsoft.com/office/powerpoint/2010/main" val="495071303"/>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01EB464D-7943-9F45-807D-282FBA11A132}"/>
              </a:ext>
            </a:extLst>
          </p:cNvPr>
          <p:cNvGraphicFramePr>
            <a:graphicFrameLocks noGrp="1"/>
          </p:cNvGraphicFramePr>
          <p:nvPr>
            <p:ph idx="1"/>
            <p:extLst>
              <p:ext uri="{D42A27DB-BD31-4B8C-83A1-F6EECF244321}">
                <p14:modId xmlns:p14="http://schemas.microsoft.com/office/powerpoint/2010/main" val="1620532292"/>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80304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3341-DDF0-2945-8B18-37184529F18C}"/>
              </a:ext>
            </a:extLst>
          </p:cNvPr>
          <p:cNvSpPr>
            <a:spLocks noGrp="1"/>
          </p:cNvSpPr>
          <p:nvPr>
            <p:ph type="title"/>
          </p:nvPr>
        </p:nvSpPr>
        <p:spPr>
          <a:xfrm>
            <a:off x="5051323" y="609600"/>
            <a:ext cx="3598607" cy="3642851"/>
          </a:xfrm>
        </p:spPr>
        <p:txBody>
          <a:bodyPr vert="horz" lIns="91440" tIns="45720" rIns="91440" bIns="45720" rtlCol="0" anchor="b">
            <a:noAutofit/>
          </a:bodyPr>
          <a:lstStyle/>
          <a:p>
            <a:pPr algn="ctr"/>
            <a:r>
              <a:rPr lang="en-US" sz="6000">
                <a:effectLst>
                  <a:glow rad="38100">
                    <a:schemeClr val="bg1">
                      <a:lumMod val="65000"/>
                      <a:lumOff val="35000"/>
                      <a:alpha val="50000"/>
                    </a:schemeClr>
                  </a:glow>
                  <a:outerShdw blurRad="28575" dist="31750" dir="13200000" algn="tl" rotWithShape="0">
                    <a:srgbClr val="000000">
                      <a:alpha val="25000"/>
                    </a:srgbClr>
                  </a:outerShdw>
                </a:effectLst>
                <a:latin typeface="Niagara Solid" pitchFamily="82" charset="0"/>
              </a:rPr>
              <a:t>Identify this building </a:t>
            </a:r>
          </a:p>
        </p:txBody>
      </p:sp>
      <p:pic>
        <p:nvPicPr>
          <p:cNvPr id="4" name="Picture 4">
            <a:extLst>
              <a:ext uri="{FF2B5EF4-FFF2-40B4-BE49-F238E27FC236}">
                <a16:creationId xmlns:a16="http://schemas.microsoft.com/office/drawing/2014/main" id="{A8A08C32-7B9A-4D42-ABF3-5BF5503062D7}"/>
              </a:ext>
            </a:extLst>
          </p:cNvPr>
          <p:cNvPicPr>
            <a:picLocks noGrp="1" noChangeAspect="1"/>
          </p:cNvPicPr>
          <p:nvPr>
            <p:ph idx="1"/>
          </p:nvPr>
        </p:nvPicPr>
        <p:blipFill rotWithShape="1">
          <a:blip r:embed="rId3"/>
          <a:srcRect t="8889" r="2" b="2"/>
          <a:stretch/>
        </p:blipFill>
        <p:spPr>
          <a:xfrm>
            <a:off x="475499" y="636640"/>
            <a:ext cx="4096501" cy="559154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581690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1">
            <a:extLst>
              <a:ext uri="{FF2B5EF4-FFF2-40B4-BE49-F238E27FC236}">
                <a16:creationId xmlns:a16="http://schemas.microsoft.com/office/drawing/2014/main" id="{D8CAF143-2B62-744A-9E04-F3597580C218}"/>
              </a:ext>
            </a:extLst>
          </p:cNvPr>
          <p:cNvGraphicFramePr/>
          <p:nvPr>
            <p:extLst>
              <p:ext uri="{D42A27DB-BD31-4B8C-83A1-F6EECF244321}">
                <p14:modId xmlns:p14="http://schemas.microsoft.com/office/powerpoint/2010/main" val="2130015327"/>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2">
            <a:extLst>
              <a:ext uri="{FF2B5EF4-FFF2-40B4-BE49-F238E27FC236}">
                <a16:creationId xmlns:a16="http://schemas.microsoft.com/office/drawing/2014/main" id="{F556A953-A81A-524B-AEC3-146B4045E74A}"/>
              </a:ext>
            </a:extLst>
          </p:cNvPr>
          <p:cNvGraphicFramePr>
            <a:graphicFrameLocks noGrp="1"/>
          </p:cNvGraphicFramePr>
          <p:nvPr>
            <p:ph idx="1"/>
            <p:extLst>
              <p:ext uri="{D42A27DB-BD31-4B8C-83A1-F6EECF244321}">
                <p14:modId xmlns:p14="http://schemas.microsoft.com/office/powerpoint/2010/main" val="3773092958"/>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8186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ABA3-A8D6-7C4D-9991-C0D2727C905C}"/>
              </a:ext>
            </a:extLst>
          </p:cNvPr>
          <p:cNvSpPr>
            <a:spLocks noGrp="1"/>
          </p:cNvSpPr>
          <p:nvPr>
            <p:ph type="title"/>
          </p:nvPr>
        </p:nvSpPr>
        <p:spPr>
          <a:xfrm>
            <a:off x="6123079" y="609600"/>
            <a:ext cx="2526850" cy="3642851"/>
          </a:xfrm>
        </p:spPr>
        <p:txBody>
          <a:bodyPr vert="horz" lIns="91440" tIns="45720" rIns="91440" bIns="45720" rtlCol="0" anchor="b">
            <a:normAutofit/>
          </a:bodyPr>
          <a:lstStyle/>
          <a:p>
            <a:pPr algn="ctr"/>
            <a:r>
              <a:rPr lang="en-US" sz="6000">
                <a:effectLst>
                  <a:glow rad="38100">
                    <a:schemeClr val="bg1">
                      <a:lumMod val="65000"/>
                      <a:lumOff val="35000"/>
                      <a:alpha val="50000"/>
                    </a:schemeClr>
                  </a:glow>
                  <a:outerShdw blurRad="28575" dist="31750" dir="13200000" algn="tl" rotWithShape="0">
                    <a:srgbClr val="000000">
                      <a:alpha val="25000"/>
                    </a:srgbClr>
                  </a:outerShdw>
                </a:effectLst>
                <a:latin typeface="Niagara Solid" pitchFamily="82" charset="0"/>
              </a:rPr>
              <a:t>Identify the dish</a:t>
            </a:r>
          </a:p>
        </p:txBody>
      </p:sp>
      <p:pic>
        <p:nvPicPr>
          <p:cNvPr id="4" name="Picture 4">
            <a:extLst>
              <a:ext uri="{FF2B5EF4-FFF2-40B4-BE49-F238E27FC236}">
                <a16:creationId xmlns:a16="http://schemas.microsoft.com/office/drawing/2014/main" id="{05EAAB7F-3612-1640-9C5D-9B418814B808}"/>
              </a:ext>
            </a:extLst>
          </p:cNvPr>
          <p:cNvPicPr>
            <a:picLocks noGrp="1" noChangeAspect="1"/>
          </p:cNvPicPr>
          <p:nvPr>
            <p:ph idx="1"/>
          </p:nvPr>
        </p:nvPicPr>
        <p:blipFill>
          <a:blip r:embed="rId3"/>
          <a:stretch>
            <a:fillRect/>
          </a:stretch>
        </p:blipFill>
        <p:spPr>
          <a:xfrm>
            <a:off x="477686" y="1797347"/>
            <a:ext cx="5451952" cy="348235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489590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058AC508-FF68-0A46-A721-A301B7C717A1}"/>
              </a:ext>
            </a:extLst>
          </p:cNvPr>
          <p:cNvGraphicFramePr/>
          <p:nvPr>
            <p:extLst>
              <p:ext uri="{D42A27DB-BD31-4B8C-83A1-F6EECF244321}">
                <p14:modId xmlns:p14="http://schemas.microsoft.com/office/powerpoint/2010/main" val="1285799044"/>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2A663BE2-3CC9-B14F-A6F1-53FD388B4AD7}"/>
              </a:ext>
            </a:extLst>
          </p:cNvPr>
          <p:cNvGraphicFramePr>
            <a:graphicFrameLocks noGrp="1"/>
          </p:cNvGraphicFramePr>
          <p:nvPr>
            <p:ph idx="1"/>
            <p:extLst>
              <p:ext uri="{D42A27DB-BD31-4B8C-83A1-F6EECF244321}">
                <p14:modId xmlns:p14="http://schemas.microsoft.com/office/powerpoint/2010/main" val="2521142408"/>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11555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96086-6FDC-7642-B8DA-477C14C78D78}"/>
              </a:ext>
            </a:extLst>
          </p:cNvPr>
          <p:cNvSpPr>
            <a:spLocks noGrp="1"/>
          </p:cNvSpPr>
          <p:nvPr>
            <p:ph type="title"/>
          </p:nvPr>
        </p:nvSpPr>
        <p:spPr>
          <a:xfrm>
            <a:off x="5665718" y="328980"/>
            <a:ext cx="2735271" cy="3554574"/>
          </a:xfrm>
        </p:spPr>
        <p:txBody>
          <a:bodyPr vert="horz" lIns="91440" tIns="45720" rIns="91440" bIns="45720" rtlCol="0" anchor="b">
            <a:noAutofit/>
          </a:bodyPr>
          <a:lstStyle/>
          <a:p>
            <a:pPr algn="ctr"/>
            <a:r>
              <a:rPr lang="en-US" sz="6000">
                <a:effectLst>
                  <a:glow rad="38100">
                    <a:schemeClr val="bg1">
                      <a:lumMod val="65000"/>
                      <a:lumOff val="35000"/>
                      <a:alpha val="50000"/>
                    </a:schemeClr>
                  </a:glow>
                  <a:outerShdw blurRad="28575" dist="31750" dir="13200000" algn="tl" rotWithShape="0">
                    <a:srgbClr val="000000">
                      <a:alpha val="25000"/>
                    </a:srgbClr>
                  </a:outerShdw>
                </a:effectLst>
                <a:latin typeface="Niagara Solid" pitchFamily="82" charset="0"/>
              </a:rPr>
              <a:t>Identify this personality </a:t>
            </a:r>
          </a:p>
        </p:txBody>
      </p:sp>
      <p:pic>
        <p:nvPicPr>
          <p:cNvPr id="4" name="Picture 4">
            <a:extLst>
              <a:ext uri="{FF2B5EF4-FFF2-40B4-BE49-F238E27FC236}">
                <a16:creationId xmlns:a16="http://schemas.microsoft.com/office/drawing/2014/main" id="{C5342E5B-2F04-C345-85CA-54516565C72C}"/>
              </a:ext>
            </a:extLst>
          </p:cNvPr>
          <p:cNvPicPr>
            <a:picLocks noGrp="1" noChangeAspect="1"/>
          </p:cNvPicPr>
          <p:nvPr>
            <p:ph idx="1"/>
          </p:nvPr>
        </p:nvPicPr>
        <p:blipFill>
          <a:blip r:embed="rId3"/>
          <a:stretch>
            <a:fillRect/>
          </a:stretch>
        </p:blipFill>
        <p:spPr>
          <a:xfrm>
            <a:off x="665981" y="256764"/>
            <a:ext cx="4268031" cy="6130235"/>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414988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4">
            <a:extLst>
              <a:ext uri="{FF2B5EF4-FFF2-40B4-BE49-F238E27FC236}">
                <a16:creationId xmlns:a16="http://schemas.microsoft.com/office/drawing/2014/main" id="{62155F64-41A7-A644-BEF5-2B38A0EAFF7F}"/>
              </a:ext>
            </a:extLst>
          </p:cNvPr>
          <p:cNvGraphicFramePr/>
          <p:nvPr>
            <p:extLst>
              <p:ext uri="{D42A27DB-BD31-4B8C-83A1-F6EECF244321}">
                <p14:modId xmlns:p14="http://schemas.microsoft.com/office/powerpoint/2010/main" val="1867058269"/>
              </p:ext>
            </p:extLst>
          </p:nvPr>
        </p:nvGraphicFramePr>
        <p:xfrm>
          <a:off x="856060" y="609600"/>
          <a:ext cx="7429499" cy="190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5">
            <a:extLst>
              <a:ext uri="{FF2B5EF4-FFF2-40B4-BE49-F238E27FC236}">
                <a16:creationId xmlns:a16="http://schemas.microsoft.com/office/drawing/2014/main" id="{BB59EF61-398C-3C46-BD8B-B3962AF7881C}"/>
              </a:ext>
            </a:extLst>
          </p:cNvPr>
          <p:cNvGraphicFramePr>
            <a:graphicFrameLocks noGrp="1"/>
          </p:cNvGraphicFramePr>
          <p:nvPr>
            <p:ph idx="1"/>
            <p:extLst>
              <p:ext uri="{D42A27DB-BD31-4B8C-83A1-F6EECF244321}">
                <p14:modId xmlns:p14="http://schemas.microsoft.com/office/powerpoint/2010/main" val="2761522383"/>
              </p:ext>
            </p:extLst>
          </p:nvPr>
        </p:nvGraphicFramePr>
        <p:xfrm>
          <a:off x="855663" y="2667000"/>
          <a:ext cx="7429500" cy="3124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91936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62164E-4528-40DB-BC26-D6DDE216A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1"/>
          </a:xfrm>
          <a:prstGeom prst="rect">
            <a:avLst/>
          </a:prstGeom>
          <a:solidFill>
            <a:srgbClr val="363D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F30007FA-C6A2-43A0-8045-7016AEF81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322895"/>
          </a:xfrm>
          <a:custGeom>
            <a:avLst/>
            <a:gdLst>
              <a:gd name="connsiteX0" fmla="*/ 0 w 12192000"/>
              <a:gd name="connsiteY0" fmla="*/ 0 h 5322895"/>
              <a:gd name="connsiteX1" fmla="*/ 12192000 w 12192000"/>
              <a:gd name="connsiteY1" fmla="*/ 0 h 5322895"/>
              <a:gd name="connsiteX2" fmla="*/ 12192000 w 12192000"/>
              <a:gd name="connsiteY2" fmla="*/ 213719 h 5322895"/>
              <a:gd name="connsiteX3" fmla="*/ 12192000 w 12192000"/>
              <a:gd name="connsiteY3" fmla="*/ 471948 h 5322895"/>
              <a:gd name="connsiteX4" fmla="*/ 12192000 w 12192000"/>
              <a:gd name="connsiteY4" fmla="*/ 3571886 h 5322895"/>
              <a:gd name="connsiteX5" fmla="*/ 12192000 w 12192000"/>
              <a:gd name="connsiteY5" fmla="*/ 3753332 h 5322895"/>
              <a:gd name="connsiteX6" fmla="*/ 12192000 w 12192000"/>
              <a:gd name="connsiteY6" fmla="*/ 4806077 h 5322895"/>
              <a:gd name="connsiteX7" fmla="*/ 11957522 w 12192000"/>
              <a:gd name="connsiteY7" fmla="*/ 4849979 h 5322895"/>
              <a:gd name="connsiteX8" fmla="*/ 11679973 w 12192000"/>
              <a:gd name="connsiteY8" fmla="*/ 4899723 h 5322895"/>
              <a:gd name="connsiteX9" fmla="*/ 11401197 w 12192000"/>
              <a:gd name="connsiteY9" fmla="*/ 4948416 h 5322895"/>
              <a:gd name="connsiteX10" fmla="*/ 11121192 w 12192000"/>
              <a:gd name="connsiteY10" fmla="*/ 4990102 h 5322895"/>
              <a:gd name="connsiteX11" fmla="*/ 10842416 w 12192000"/>
              <a:gd name="connsiteY11" fmla="*/ 5032139 h 5322895"/>
              <a:gd name="connsiteX12" fmla="*/ 10562411 w 12192000"/>
              <a:gd name="connsiteY12" fmla="*/ 5071374 h 5322895"/>
              <a:gd name="connsiteX13" fmla="*/ 10286091 w 12192000"/>
              <a:gd name="connsiteY13" fmla="*/ 5105003 h 5322895"/>
              <a:gd name="connsiteX14" fmla="*/ 10006086 w 12192000"/>
              <a:gd name="connsiteY14" fmla="*/ 5136881 h 5322895"/>
              <a:gd name="connsiteX15" fmla="*/ 9727310 w 12192000"/>
              <a:gd name="connsiteY15" fmla="*/ 5165957 h 5322895"/>
              <a:gd name="connsiteX16" fmla="*/ 9453445 w 12192000"/>
              <a:gd name="connsiteY16" fmla="*/ 5191179 h 5322895"/>
              <a:gd name="connsiteX17" fmla="*/ 9175897 w 12192000"/>
              <a:gd name="connsiteY17" fmla="*/ 5216401 h 5322895"/>
              <a:gd name="connsiteX18" fmla="*/ 8902033 w 12192000"/>
              <a:gd name="connsiteY18" fmla="*/ 5237420 h 5322895"/>
              <a:gd name="connsiteX19" fmla="*/ 8628169 w 12192000"/>
              <a:gd name="connsiteY19" fmla="*/ 5253884 h 5322895"/>
              <a:gd name="connsiteX20" fmla="*/ 8355533 w 12192000"/>
              <a:gd name="connsiteY20" fmla="*/ 5271050 h 5322895"/>
              <a:gd name="connsiteX21" fmla="*/ 8085353 w 12192000"/>
              <a:gd name="connsiteY21" fmla="*/ 5285412 h 5322895"/>
              <a:gd name="connsiteX22" fmla="*/ 7817629 w 12192000"/>
              <a:gd name="connsiteY22" fmla="*/ 5295571 h 5322895"/>
              <a:gd name="connsiteX23" fmla="*/ 7549905 w 12192000"/>
              <a:gd name="connsiteY23" fmla="*/ 5304329 h 5322895"/>
              <a:gd name="connsiteX24" fmla="*/ 7284638 w 12192000"/>
              <a:gd name="connsiteY24" fmla="*/ 5312736 h 5322895"/>
              <a:gd name="connsiteX25" fmla="*/ 7023055 w 12192000"/>
              <a:gd name="connsiteY25" fmla="*/ 5316590 h 5322895"/>
              <a:gd name="connsiteX26" fmla="*/ 6761472 w 12192000"/>
              <a:gd name="connsiteY26" fmla="*/ 5320793 h 5322895"/>
              <a:gd name="connsiteX27" fmla="*/ 6503573 w 12192000"/>
              <a:gd name="connsiteY27" fmla="*/ 5322895 h 5322895"/>
              <a:gd name="connsiteX28" fmla="*/ 6248130 w 12192000"/>
              <a:gd name="connsiteY28" fmla="*/ 5320793 h 5322895"/>
              <a:gd name="connsiteX29" fmla="*/ 5995144 w 12192000"/>
              <a:gd name="connsiteY29" fmla="*/ 5320793 h 5322895"/>
              <a:gd name="connsiteX30" fmla="*/ 5744613 w 12192000"/>
              <a:gd name="connsiteY30" fmla="*/ 5316590 h 5322895"/>
              <a:gd name="connsiteX31" fmla="*/ 5498995 w 12192000"/>
              <a:gd name="connsiteY31" fmla="*/ 5310284 h 5322895"/>
              <a:gd name="connsiteX32" fmla="*/ 5255834 w 12192000"/>
              <a:gd name="connsiteY32" fmla="*/ 5304329 h 5322895"/>
              <a:gd name="connsiteX33" fmla="*/ 5017584 w 12192000"/>
              <a:gd name="connsiteY33" fmla="*/ 5297673 h 5322895"/>
              <a:gd name="connsiteX34" fmla="*/ 4780562 w 12192000"/>
              <a:gd name="connsiteY34" fmla="*/ 5287514 h 5322895"/>
              <a:gd name="connsiteX35" fmla="*/ 4547227 w 12192000"/>
              <a:gd name="connsiteY35" fmla="*/ 5276654 h 5322895"/>
              <a:gd name="connsiteX36" fmla="*/ 4318800 w 12192000"/>
              <a:gd name="connsiteY36" fmla="*/ 5266846 h 5322895"/>
              <a:gd name="connsiteX37" fmla="*/ 3873004 w 12192000"/>
              <a:gd name="connsiteY37" fmla="*/ 5239171 h 5322895"/>
              <a:gd name="connsiteX38" fmla="*/ 3445628 w 12192000"/>
              <a:gd name="connsiteY38" fmla="*/ 5209746 h 5322895"/>
              <a:gd name="connsiteX39" fmla="*/ 3035446 w 12192000"/>
              <a:gd name="connsiteY39" fmla="*/ 5178918 h 5322895"/>
              <a:gd name="connsiteX40" fmla="*/ 2647370 w 12192000"/>
              <a:gd name="connsiteY40" fmla="*/ 5144939 h 5322895"/>
              <a:gd name="connsiteX41" fmla="*/ 2276487 w 12192000"/>
              <a:gd name="connsiteY41" fmla="*/ 5109557 h 5322895"/>
              <a:gd name="connsiteX42" fmla="*/ 1932621 w 12192000"/>
              <a:gd name="connsiteY42" fmla="*/ 5071374 h 5322895"/>
              <a:gd name="connsiteX43" fmla="*/ 1609634 w 12192000"/>
              <a:gd name="connsiteY43" fmla="*/ 5033891 h 5322895"/>
              <a:gd name="connsiteX44" fmla="*/ 1312435 w 12192000"/>
              <a:gd name="connsiteY44" fmla="*/ 4996408 h 5322895"/>
              <a:gd name="connsiteX45" fmla="*/ 1039799 w 12192000"/>
              <a:gd name="connsiteY45" fmla="*/ 4961027 h 5322895"/>
              <a:gd name="connsiteX46" fmla="*/ 797865 w 12192000"/>
              <a:gd name="connsiteY46" fmla="*/ 4927397 h 5322895"/>
              <a:gd name="connsiteX47" fmla="*/ 579265 w 12192000"/>
              <a:gd name="connsiteY47" fmla="*/ 4895519 h 5322895"/>
              <a:gd name="connsiteX48" fmla="*/ 395052 w 12192000"/>
              <a:gd name="connsiteY48" fmla="*/ 4868896 h 5322895"/>
              <a:gd name="connsiteX49" fmla="*/ 240312 w 12192000"/>
              <a:gd name="connsiteY49" fmla="*/ 4843673 h 5322895"/>
              <a:gd name="connsiteX50" fmla="*/ 27853 w 12192000"/>
              <a:gd name="connsiteY50" fmla="*/ 4807592 h 5322895"/>
              <a:gd name="connsiteX51" fmla="*/ 0 w 12192000"/>
              <a:gd name="connsiteY51" fmla="*/ 4802879 h 5322895"/>
              <a:gd name="connsiteX52" fmla="*/ 0 w 12192000"/>
              <a:gd name="connsiteY52" fmla="*/ 3753332 h 5322895"/>
              <a:gd name="connsiteX53" fmla="*/ 0 w 12192000"/>
              <a:gd name="connsiteY53" fmla="*/ 3571886 h 5322895"/>
              <a:gd name="connsiteX54" fmla="*/ 0 w 12192000"/>
              <a:gd name="connsiteY54" fmla="*/ 471948 h 5322895"/>
              <a:gd name="connsiteX55" fmla="*/ 0 w 12192000"/>
              <a:gd name="connsiteY55" fmla="*/ 213719 h 532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000" h="5322895">
                <a:moveTo>
                  <a:pt x="0" y="0"/>
                </a:moveTo>
                <a:lnTo>
                  <a:pt x="12192000" y="0"/>
                </a:lnTo>
                <a:lnTo>
                  <a:pt x="12192000" y="213719"/>
                </a:lnTo>
                <a:lnTo>
                  <a:pt x="12192000" y="471948"/>
                </a:lnTo>
                <a:lnTo>
                  <a:pt x="12192000" y="3571886"/>
                </a:lnTo>
                <a:lnTo>
                  <a:pt x="12192000" y="3753332"/>
                </a:lnTo>
                <a:lnTo>
                  <a:pt x="12192000" y="4806077"/>
                </a:lnTo>
                <a:lnTo>
                  <a:pt x="11957522" y="4849979"/>
                </a:lnTo>
                <a:lnTo>
                  <a:pt x="11679973" y="4899723"/>
                </a:lnTo>
                <a:lnTo>
                  <a:pt x="11401197" y="4948416"/>
                </a:lnTo>
                <a:lnTo>
                  <a:pt x="11121192" y="4990102"/>
                </a:lnTo>
                <a:lnTo>
                  <a:pt x="10842416" y="5032139"/>
                </a:lnTo>
                <a:lnTo>
                  <a:pt x="10562411" y="5071374"/>
                </a:lnTo>
                <a:lnTo>
                  <a:pt x="10286091" y="5105003"/>
                </a:lnTo>
                <a:lnTo>
                  <a:pt x="10006086" y="5136881"/>
                </a:lnTo>
                <a:lnTo>
                  <a:pt x="9727310" y="5165957"/>
                </a:lnTo>
                <a:lnTo>
                  <a:pt x="9453445" y="5191179"/>
                </a:lnTo>
                <a:lnTo>
                  <a:pt x="9175897" y="5216401"/>
                </a:lnTo>
                <a:lnTo>
                  <a:pt x="8902033" y="5237420"/>
                </a:lnTo>
                <a:lnTo>
                  <a:pt x="8628169" y="5253884"/>
                </a:lnTo>
                <a:lnTo>
                  <a:pt x="8355533" y="5271050"/>
                </a:lnTo>
                <a:lnTo>
                  <a:pt x="8085353" y="5285412"/>
                </a:lnTo>
                <a:lnTo>
                  <a:pt x="7817629" y="5295571"/>
                </a:lnTo>
                <a:lnTo>
                  <a:pt x="7549905" y="5304329"/>
                </a:lnTo>
                <a:lnTo>
                  <a:pt x="7284638" y="5312736"/>
                </a:lnTo>
                <a:lnTo>
                  <a:pt x="7023055" y="5316590"/>
                </a:lnTo>
                <a:lnTo>
                  <a:pt x="6761472" y="5320793"/>
                </a:lnTo>
                <a:lnTo>
                  <a:pt x="6503573" y="5322895"/>
                </a:lnTo>
                <a:lnTo>
                  <a:pt x="6248130" y="5320793"/>
                </a:lnTo>
                <a:lnTo>
                  <a:pt x="5995144" y="5320793"/>
                </a:lnTo>
                <a:lnTo>
                  <a:pt x="5744613" y="5316590"/>
                </a:lnTo>
                <a:lnTo>
                  <a:pt x="5498995" y="5310284"/>
                </a:lnTo>
                <a:lnTo>
                  <a:pt x="5255834" y="5304329"/>
                </a:lnTo>
                <a:lnTo>
                  <a:pt x="5017584" y="5297673"/>
                </a:lnTo>
                <a:lnTo>
                  <a:pt x="4780562" y="5287514"/>
                </a:lnTo>
                <a:lnTo>
                  <a:pt x="4547227" y="5276654"/>
                </a:lnTo>
                <a:lnTo>
                  <a:pt x="4318800" y="5266846"/>
                </a:lnTo>
                <a:lnTo>
                  <a:pt x="3873004" y="5239171"/>
                </a:lnTo>
                <a:lnTo>
                  <a:pt x="3445628" y="5209746"/>
                </a:lnTo>
                <a:lnTo>
                  <a:pt x="3035446" y="5178918"/>
                </a:lnTo>
                <a:lnTo>
                  <a:pt x="2647370" y="5144939"/>
                </a:lnTo>
                <a:lnTo>
                  <a:pt x="2276487" y="5109557"/>
                </a:lnTo>
                <a:lnTo>
                  <a:pt x="1932621" y="5071374"/>
                </a:lnTo>
                <a:lnTo>
                  <a:pt x="1609634" y="5033891"/>
                </a:lnTo>
                <a:lnTo>
                  <a:pt x="1312435" y="4996408"/>
                </a:lnTo>
                <a:lnTo>
                  <a:pt x="1039799" y="4961027"/>
                </a:lnTo>
                <a:lnTo>
                  <a:pt x="797865" y="4927397"/>
                </a:lnTo>
                <a:lnTo>
                  <a:pt x="579265" y="4895519"/>
                </a:lnTo>
                <a:lnTo>
                  <a:pt x="395052" y="4868896"/>
                </a:lnTo>
                <a:lnTo>
                  <a:pt x="240312" y="4843673"/>
                </a:lnTo>
                <a:lnTo>
                  <a:pt x="27853" y="4807592"/>
                </a:lnTo>
                <a:lnTo>
                  <a:pt x="0" y="4802879"/>
                </a:lnTo>
                <a:lnTo>
                  <a:pt x="0" y="3753332"/>
                </a:lnTo>
                <a:lnTo>
                  <a:pt x="0" y="3571886"/>
                </a:lnTo>
                <a:lnTo>
                  <a:pt x="0" y="471948"/>
                </a:lnTo>
                <a:lnTo>
                  <a:pt x="0" y="213719"/>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6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Diagram 4">
            <a:extLst>
              <a:ext uri="{FF2B5EF4-FFF2-40B4-BE49-F238E27FC236}">
                <a16:creationId xmlns:a16="http://schemas.microsoft.com/office/drawing/2014/main" id="{EAEE4E74-4191-B146-9C38-C30378DCA606}"/>
              </a:ext>
            </a:extLst>
          </p:cNvPr>
          <p:cNvGraphicFramePr/>
          <p:nvPr>
            <p:extLst>
              <p:ext uri="{D42A27DB-BD31-4B8C-83A1-F6EECF244321}">
                <p14:modId xmlns:p14="http://schemas.microsoft.com/office/powerpoint/2010/main" val="937940706"/>
              </p:ext>
            </p:extLst>
          </p:nvPr>
        </p:nvGraphicFramePr>
        <p:xfrm>
          <a:off x="1313259" y="865974"/>
          <a:ext cx="6507166" cy="3643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55239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22</Slides>
  <Notes>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Mesh</vt:lpstr>
      <vt:lpstr>PowerPoint Presentation</vt:lpstr>
      <vt:lpstr>Identify this personality </vt:lpstr>
      <vt:lpstr>PowerPoint Presentation</vt:lpstr>
      <vt:lpstr>Identify this monument</vt:lpstr>
      <vt:lpstr>PowerPoint Presentation</vt:lpstr>
      <vt:lpstr>PowerPoint Presentation</vt:lpstr>
      <vt:lpstr>PowerPoint Presentation</vt:lpstr>
      <vt:lpstr>Identify the  Logo</vt:lpstr>
      <vt:lpstr>PowerPoint Presentation</vt:lpstr>
      <vt:lpstr>Identify this cartoon .</vt:lpstr>
      <vt:lpstr>PowerPoint Presentation</vt:lpstr>
      <vt:lpstr>Identify this animal</vt:lpstr>
      <vt:lpstr>PowerPoint Presentation</vt:lpstr>
      <vt:lpstr>Identify the sport</vt:lpstr>
      <vt:lpstr>PowerPoint Presentation</vt:lpstr>
      <vt:lpstr>Identify this building </vt:lpstr>
      <vt:lpstr>PowerPoint Presentation</vt:lpstr>
      <vt:lpstr>Identify the dish</vt:lpstr>
      <vt:lpstr>PowerPoint Presentation</vt:lpstr>
      <vt:lpstr>Identify this personality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Level</dc:title>
  <dc:creator>SADIYA AZMAT</dc:creator>
  <cp:lastModifiedBy>Unknown User</cp:lastModifiedBy>
  <cp:revision>13</cp:revision>
  <dcterms:created xsi:type="dcterms:W3CDTF">2021-12-28T15:05:21Z</dcterms:created>
  <dcterms:modified xsi:type="dcterms:W3CDTF">2022-02-13T14:35:33Z</dcterms:modified>
</cp:coreProperties>
</file>