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6" r:id="rId3"/>
    <p:sldId id="266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ll" initials="D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3" d="100"/>
          <a:sy n="73" d="100"/>
        </p:scale>
        <p:origin x="-10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3CD1-D8D6-487C-9AC1-297273209E95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6E9-06A5-464D-81D1-2C410DF62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3CD1-D8D6-487C-9AC1-297273209E95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6E9-06A5-464D-81D1-2C410DF62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3CD1-D8D6-487C-9AC1-297273209E95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6E9-06A5-464D-81D1-2C410DF62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3CD1-D8D6-487C-9AC1-297273209E95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6E9-06A5-464D-81D1-2C410DF62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3CD1-D8D6-487C-9AC1-297273209E95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6E9-06A5-464D-81D1-2C410DF62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3CD1-D8D6-487C-9AC1-297273209E95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6E9-06A5-464D-81D1-2C410DF62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3CD1-D8D6-487C-9AC1-297273209E95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6E9-06A5-464D-81D1-2C410DF62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3CD1-D8D6-487C-9AC1-297273209E95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6E9-06A5-464D-81D1-2C410DF62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3CD1-D8D6-487C-9AC1-297273209E95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6E9-06A5-464D-81D1-2C410DF62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3CD1-D8D6-487C-9AC1-297273209E95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6E9-06A5-464D-81D1-2C410DF62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43CD1-D8D6-487C-9AC1-297273209E95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946E9-06A5-464D-81D1-2C410DF62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43CD1-D8D6-487C-9AC1-297273209E95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946E9-06A5-464D-81D1-2C410DF621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78562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Phases Of 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Teaching</a:t>
            </a:r>
            <a:b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Mr.K.K.Biswal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Associate Professor</a:t>
            </a:r>
            <a:b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err="1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Harkamaya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College Education</a:t>
            </a:r>
            <a:b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24/07/2019</a:t>
            </a:r>
            <a:endParaRPr lang="en-US" sz="2800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52401"/>
            <a:ext cx="8382000" cy="1142999"/>
          </a:xfrm>
        </p:spPr>
        <p:txBody>
          <a:bodyPr>
            <a:normAutofit/>
          </a:bodyPr>
          <a:lstStyle/>
          <a:p>
            <a:r>
              <a:rPr lang="en-US" sz="6000" u="sng" dirty="0" smtClean="0"/>
              <a:t>Phases Of Teaching</a:t>
            </a:r>
            <a:endParaRPr lang="en-US" sz="6000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219200"/>
            <a:ext cx="8839200" cy="2057400"/>
          </a:xfrm>
        </p:spPr>
        <p:txBody>
          <a:bodyPr>
            <a:noAutofit/>
          </a:bodyPr>
          <a:lstStyle/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Different steps constituting the teaching process are called the phases or stages of Teaching.</a:t>
            </a:r>
          </a:p>
          <a:p>
            <a:endParaRPr lang="en-US" sz="1800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Philip W. Jackson divides the teaching act into three phases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Pre-active phases of teaching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Interactive phases of teaching</a:t>
            </a:r>
          </a:p>
          <a:p>
            <a:r>
              <a:rPr lang="en-US" sz="1800" dirty="0" smtClean="0">
                <a:solidFill>
                  <a:schemeClr val="tx2">
                    <a:lumMod val="50000"/>
                  </a:schemeClr>
                </a:solidFill>
              </a:rPr>
              <a:t>Post active phases of Teaching</a:t>
            </a:r>
            <a:endParaRPr lang="en-US" sz="18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 descr="J:\New folder\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3200400"/>
            <a:ext cx="8763000" cy="35052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J:\New folder\teachi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135</TotalTime>
  <Words>45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Phases Of Teaching Mr.K.K.Biswal Associate Professor Harkamaya College Education 24/07/2019</vt:lpstr>
      <vt:lpstr>Phases Of Teaching</vt:lpstr>
      <vt:lpstr>Slide 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Phases Of Teaching</dc:title>
  <dc:creator>Dell</dc:creator>
  <cp:lastModifiedBy>Oltuser</cp:lastModifiedBy>
  <cp:revision>60</cp:revision>
  <dcterms:created xsi:type="dcterms:W3CDTF">2016-03-30T09:43:41Z</dcterms:created>
  <dcterms:modified xsi:type="dcterms:W3CDTF">2019-12-12T14:31:42Z</dcterms:modified>
</cp:coreProperties>
</file>