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4F744D-C497-4AC5-8385-C57F7648D5BB}"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819633-5C2C-4A2B-BCF7-F686FE2886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F744D-C497-4AC5-8385-C57F7648D5BB}" type="datetimeFigureOut">
              <a:rPr lang="en-US" smtClean="0"/>
              <a:pPr/>
              <a:t>12/12/2019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819633-5C2C-4A2B-BCF7-F686FE2886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3371850"/>
          </a:xfrm>
        </p:spPr>
        <p:txBody>
          <a:bodyPr>
            <a:normAutofit fontScale="90000"/>
          </a:bodyPr>
          <a:lstStyle/>
          <a:p>
            <a:r>
              <a:rPr lang="en-IN" dirty="0">
                <a:latin typeface="Times New Roman" pitchFamily="18" charset="0"/>
                <a:cs typeface="Times New Roman" pitchFamily="18" charset="0"/>
              </a:rPr>
              <a:t>Team </a:t>
            </a:r>
            <a:r>
              <a:rPr lang="en-IN" dirty="0" smtClean="0">
                <a:latin typeface="Times New Roman" pitchFamily="18" charset="0"/>
                <a:cs typeface="Times New Roman" pitchFamily="18" charset="0"/>
              </a:rPr>
              <a:t>Teaching-Meaning and Types (B.Ed.)</a:t>
            </a:r>
            <a:br>
              <a:rPr lang="en-IN" dirty="0" smtClean="0">
                <a:latin typeface="Times New Roman" pitchFamily="18" charset="0"/>
                <a:cs typeface="Times New Roman" pitchFamily="18" charset="0"/>
              </a:rPr>
            </a:br>
            <a:r>
              <a:rPr lang="en-IN" dirty="0" err="1" smtClean="0">
                <a:latin typeface="Times New Roman" pitchFamily="18" charset="0"/>
                <a:cs typeface="Times New Roman" pitchFamily="18" charset="0"/>
              </a:rPr>
              <a:t>Mr.K.K.Biswal</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Assistant Professor</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13/02/2014</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52400"/>
            <a:ext cx="8610600" cy="6172200"/>
          </a:xfrm>
        </p:spPr>
        <p:txBody>
          <a:bodyPr/>
          <a:lstStyle/>
          <a:p>
            <a:endParaRPr lang="en-US" dirty="0" smtClean="0"/>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4419600"/>
          </a:xfrm>
        </p:spPr>
        <p:txBody>
          <a:bodyPr>
            <a:normAutofit/>
          </a:bodyPr>
          <a:lstStyle/>
          <a:p>
            <a:r>
              <a:rPr lang="en-IN" sz="3200" dirty="0">
                <a:latin typeface="Times New Roman" pitchFamily="18" charset="0"/>
                <a:cs typeface="Times New Roman" pitchFamily="18" charset="0"/>
              </a:rPr>
              <a:t>Team teaching as an approach of teaching is quite popular and prevalent in the western world in comparison to our country. The congenital approach of one class taught by Team teaching way be one of the alternative approaching to the conventional approach of teaching where one class is taught by one teacher.</a:t>
            </a:r>
            <a:endParaRPr lang="en-US"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rmAutofit/>
          </a:bodyPr>
          <a:lstStyle/>
          <a:p>
            <a:r>
              <a:rPr lang="en-IN" dirty="0">
                <a:latin typeface="Times New Roman" pitchFamily="18" charset="0"/>
                <a:cs typeface="Times New Roman" pitchFamily="18" charset="0"/>
              </a:rPr>
              <a:t>It is therefore, one of the innovations in instructional organisation to easier optimum use of resources, interests &amp; expertise it is one of the most promising new concepts of education. It is said that two heads are better than one head.</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Types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1.Single Disciplinary Team Teaching</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2.Inter-Disciplinary Team Teaching</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3.Inter Institutional Team Teaching</a:t>
            </a:r>
          </a:p>
          <a:p>
            <a:pPr>
              <a:buNone/>
            </a:pPr>
            <a:r>
              <a:rPr lang="en-US" dirty="0" smtClean="0">
                <a:latin typeface="Times New Roman" pitchFamily="18" charset="0"/>
                <a:cs typeface="Times New Roman" pitchFamily="18" charset="0"/>
              </a:rPr>
              <a:t>Lets discuss it in detail..</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124</Words>
  <Application>Microsoft Office PowerPoint</Application>
  <PresentationFormat>On-screen Show (4:3)</PresentationFormat>
  <Paragraphs>11</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Team Teaching-Meaning and Types (B.Ed.) Mr.K.K.Biswal Assistant Professor 13/02/2014</vt:lpstr>
      <vt:lpstr>Team teaching as an approach of teaching is quite popular and prevalent in the western world in comparison to our country. The congenital approach of one class taught by Team teaching way be one of the alternative approaching to the conventional approach of teaching where one class is taught by one teacher.</vt:lpstr>
      <vt:lpstr>It is therefore, one of the innovations in instructional organisation to easier optimum use of resources, interests &amp; expertise it is one of the most promising new concepts of education. It is said that two heads are better than one head. </vt:lpstr>
      <vt:lpstr>Types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Teaching-Meaning and</dc:title>
  <dc:creator>Oltuser</dc:creator>
  <cp:lastModifiedBy>Oltuser</cp:lastModifiedBy>
  <cp:revision>10</cp:revision>
  <dcterms:created xsi:type="dcterms:W3CDTF">2019-12-09T15:20:41Z</dcterms:created>
  <dcterms:modified xsi:type="dcterms:W3CDTF">2019-12-12T09:37:11Z</dcterms:modified>
</cp:coreProperties>
</file>